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18719800" cy="23760113"/>
  <p:notesSz cx="6858000" cy="9144000"/>
  <p:defaultTextStyle>
    <a:defPPr>
      <a:defRPr lang="cs-CZ"/>
    </a:defPPr>
    <a:lvl1pPr marL="0" algn="l" defTabSz="2021738" rtl="0" eaLnBrk="1" latinLnBrk="0" hangingPunct="1">
      <a:defRPr sz="3980" kern="1200">
        <a:solidFill>
          <a:schemeClr val="tx1"/>
        </a:solidFill>
        <a:latin typeface="+mn-lt"/>
        <a:ea typeface="+mn-ea"/>
        <a:cs typeface="+mn-cs"/>
      </a:defRPr>
    </a:lvl1pPr>
    <a:lvl2pPr marL="1010869" algn="l" defTabSz="2021738" rtl="0" eaLnBrk="1" latinLnBrk="0" hangingPunct="1">
      <a:defRPr sz="3980" kern="1200">
        <a:solidFill>
          <a:schemeClr val="tx1"/>
        </a:solidFill>
        <a:latin typeface="+mn-lt"/>
        <a:ea typeface="+mn-ea"/>
        <a:cs typeface="+mn-cs"/>
      </a:defRPr>
    </a:lvl2pPr>
    <a:lvl3pPr marL="2021738" algn="l" defTabSz="2021738" rtl="0" eaLnBrk="1" latinLnBrk="0" hangingPunct="1">
      <a:defRPr sz="3980" kern="1200">
        <a:solidFill>
          <a:schemeClr val="tx1"/>
        </a:solidFill>
        <a:latin typeface="+mn-lt"/>
        <a:ea typeface="+mn-ea"/>
        <a:cs typeface="+mn-cs"/>
      </a:defRPr>
    </a:lvl3pPr>
    <a:lvl4pPr marL="3032608" algn="l" defTabSz="2021738" rtl="0" eaLnBrk="1" latinLnBrk="0" hangingPunct="1">
      <a:defRPr sz="3980" kern="1200">
        <a:solidFill>
          <a:schemeClr val="tx1"/>
        </a:solidFill>
        <a:latin typeface="+mn-lt"/>
        <a:ea typeface="+mn-ea"/>
        <a:cs typeface="+mn-cs"/>
      </a:defRPr>
    </a:lvl4pPr>
    <a:lvl5pPr marL="4043477" algn="l" defTabSz="2021738" rtl="0" eaLnBrk="1" latinLnBrk="0" hangingPunct="1">
      <a:defRPr sz="3980" kern="1200">
        <a:solidFill>
          <a:schemeClr val="tx1"/>
        </a:solidFill>
        <a:latin typeface="+mn-lt"/>
        <a:ea typeface="+mn-ea"/>
        <a:cs typeface="+mn-cs"/>
      </a:defRPr>
    </a:lvl5pPr>
    <a:lvl6pPr marL="5054346" algn="l" defTabSz="2021738" rtl="0" eaLnBrk="1" latinLnBrk="0" hangingPunct="1">
      <a:defRPr sz="3980" kern="1200">
        <a:solidFill>
          <a:schemeClr val="tx1"/>
        </a:solidFill>
        <a:latin typeface="+mn-lt"/>
        <a:ea typeface="+mn-ea"/>
        <a:cs typeface="+mn-cs"/>
      </a:defRPr>
    </a:lvl6pPr>
    <a:lvl7pPr marL="6065215" algn="l" defTabSz="2021738" rtl="0" eaLnBrk="1" latinLnBrk="0" hangingPunct="1">
      <a:defRPr sz="3980" kern="1200">
        <a:solidFill>
          <a:schemeClr val="tx1"/>
        </a:solidFill>
        <a:latin typeface="+mn-lt"/>
        <a:ea typeface="+mn-ea"/>
        <a:cs typeface="+mn-cs"/>
      </a:defRPr>
    </a:lvl7pPr>
    <a:lvl8pPr marL="7076084" algn="l" defTabSz="2021738" rtl="0" eaLnBrk="1" latinLnBrk="0" hangingPunct="1">
      <a:defRPr sz="3980" kern="1200">
        <a:solidFill>
          <a:schemeClr val="tx1"/>
        </a:solidFill>
        <a:latin typeface="+mn-lt"/>
        <a:ea typeface="+mn-ea"/>
        <a:cs typeface="+mn-cs"/>
      </a:defRPr>
    </a:lvl8pPr>
    <a:lvl9pPr marL="8086954" algn="l" defTabSz="2021738" rtl="0" eaLnBrk="1" latinLnBrk="0" hangingPunct="1">
      <a:defRPr sz="398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A5F"/>
    <a:srgbClr val="93A575"/>
    <a:srgbClr val="694C28"/>
    <a:srgbClr val="DCC82B"/>
    <a:srgbClr val="E0510C"/>
    <a:srgbClr val="005561"/>
    <a:srgbClr val="00779F"/>
    <a:srgbClr val="FBBA00"/>
    <a:srgbClr val="E60000"/>
    <a:srgbClr val="E4A4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49" d="100"/>
          <a:sy n="49" d="100"/>
        </p:scale>
        <p:origin x="319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3888520"/>
            <a:ext cx="15911830" cy="8272039"/>
          </a:xfrm>
        </p:spPr>
        <p:txBody>
          <a:bodyPr anchor="b"/>
          <a:lstStyle>
            <a:lvl1pPr algn="ctr">
              <a:defRPr sz="12283"/>
            </a:lvl1pPr>
          </a:lstStyle>
          <a:p>
            <a:r>
              <a:rPr lang="en-US"/>
              <a:t>Click to edit Master title style</a:t>
            </a:r>
            <a:endParaRPr lang="en-US" dirty="0"/>
          </a:p>
        </p:txBody>
      </p:sp>
      <p:sp>
        <p:nvSpPr>
          <p:cNvPr id="3" name="Subtitle 2"/>
          <p:cNvSpPr>
            <a:spLocks noGrp="1"/>
          </p:cNvSpPr>
          <p:nvPr>
            <p:ph type="subTitle" idx="1"/>
          </p:nvPr>
        </p:nvSpPr>
        <p:spPr>
          <a:xfrm>
            <a:off x="2339975" y="12479561"/>
            <a:ext cx="14039850" cy="5736526"/>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6. 5. 2019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80014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6. 5. 2019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57186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265006"/>
            <a:ext cx="4036457" cy="2013559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86987" y="1265006"/>
            <a:ext cx="11875373" cy="20135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6. 5. 2019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401257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6. 5. 2019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0122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7237" y="5923535"/>
            <a:ext cx="16145828" cy="9883545"/>
          </a:xfrm>
        </p:spPr>
        <p:txBody>
          <a:bodyPr anchor="b"/>
          <a:lstStyle>
            <a:lvl1pPr>
              <a:defRPr sz="12283"/>
            </a:lvl1pPr>
          </a:lstStyle>
          <a:p>
            <a:r>
              <a:rPr lang="en-US"/>
              <a:t>Click to edit Master title style</a:t>
            </a:r>
            <a:endParaRPr lang="en-US" dirty="0"/>
          </a:p>
        </p:txBody>
      </p:sp>
      <p:sp>
        <p:nvSpPr>
          <p:cNvPr id="3" name="Text Placeholder 2"/>
          <p:cNvSpPr>
            <a:spLocks noGrp="1"/>
          </p:cNvSpPr>
          <p:nvPr>
            <p:ph type="body" idx="1"/>
          </p:nvPr>
        </p:nvSpPr>
        <p:spPr>
          <a:xfrm>
            <a:off x="1277237" y="15900583"/>
            <a:ext cx="16145828" cy="5197523"/>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532B6D-B5E4-4F49-8FFA-DD7F71D323E5}" type="datetimeFigureOut">
              <a:rPr lang="cs-CZ" smtClean="0"/>
              <a:t>6. 5. 2019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158936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86986" y="6325030"/>
            <a:ext cx="7955915" cy="1507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476899" y="6325030"/>
            <a:ext cx="7955915" cy="1507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532B6D-B5E4-4F49-8FFA-DD7F71D323E5}" type="datetimeFigureOut">
              <a:rPr lang="cs-CZ" smtClean="0"/>
              <a:t>6. 5. 2019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96259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265011"/>
            <a:ext cx="16145828" cy="45925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89426" y="5824529"/>
            <a:ext cx="7919352"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a:t>Click to edit Master text styles</a:t>
            </a:r>
          </a:p>
        </p:txBody>
      </p:sp>
      <p:sp>
        <p:nvSpPr>
          <p:cNvPr id="4" name="Content Placeholder 3"/>
          <p:cNvSpPr>
            <a:spLocks noGrp="1"/>
          </p:cNvSpPr>
          <p:nvPr>
            <p:ph sz="half" idx="2"/>
          </p:nvPr>
        </p:nvSpPr>
        <p:spPr>
          <a:xfrm>
            <a:off x="1289426" y="8679041"/>
            <a:ext cx="7919352" cy="12765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476900" y="5824529"/>
            <a:ext cx="7958353"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a:t>Click to edit Master text styles</a:t>
            </a:r>
          </a:p>
        </p:txBody>
      </p:sp>
      <p:sp>
        <p:nvSpPr>
          <p:cNvPr id="6" name="Content Placeholder 5"/>
          <p:cNvSpPr>
            <a:spLocks noGrp="1"/>
          </p:cNvSpPr>
          <p:nvPr>
            <p:ph sz="quarter" idx="4"/>
          </p:nvPr>
        </p:nvSpPr>
        <p:spPr>
          <a:xfrm>
            <a:off x="9476900" y="8679041"/>
            <a:ext cx="7958353" cy="12765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532B6D-B5E4-4F49-8FFA-DD7F71D323E5}" type="datetimeFigureOut">
              <a:rPr lang="cs-CZ" smtClean="0"/>
              <a:t>6. 5. 2019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297559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532B6D-B5E4-4F49-8FFA-DD7F71D323E5}" type="datetimeFigureOut">
              <a:rPr lang="cs-CZ" smtClean="0"/>
              <a:t>6. 5. 2019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4747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32B6D-B5E4-4F49-8FFA-DD7F71D323E5}" type="datetimeFigureOut">
              <a:rPr lang="cs-CZ" smtClean="0"/>
              <a:t>6. 5. 2019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3060832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a:t>Click to edit Master title style</a:t>
            </a:r>
            <a:endParaRPr lang="en-US" dirty="0"/>
          </a:p>
        </p:txBody>
      </p:sp>
      <p:sp>
        <p:nvSpPr>
          <p:cNvPr id="3" name="Content Placeholder 2"/>
          <p:cNvSpPr>
            <a:spLocks noGrp="1"/>
          </p:cNvSpPr>
          <p:nvPr>
            <p:ph idx="1"/>
          </p:nvPr>
        </p:nvSpPr>
        <p:spPr>
          <a:xfrm>
            <a:off x="7958353" y="3421022"/>
            <a:ext cx="9476899" cy="16885080"/>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6. 5. 2019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08540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a:t>Click to edit Master title style</a:t>
            </a:r>
            <a:endParaRPr lang="en-US" dirty="0"/>
          </a:p>
        </p:txBody>
      </p:sp>
      <p:sp>
        <p:nvSpPr>
          <p:cNvPr id="3" name="Picture Placeholder 2"/>
          <p:cNvSpPr>
            <a:spLocks noGrp="1" noChangeAspect="1"/>
          </p:cNvSpPr>
          <p:nvPr>
            <p:ph type="pic" idx="1"/>
          </p:nvPr>
        </p:nvSpPr>
        <p:spPr>
          <a:xfrm>
            <a:off x="7958353" y="3421022"/>
            <a:ext cx="9476899" cy="16885080"/>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en-US"/>
              <a:t>Click icon to add picture</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6. 5. 2019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74058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265011"/>
            <a:ext cx="16145828" cy="45925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86986" y="6325030"/>
            <a:ext cx="16145828" cy="150755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86986" y="22022110"/>
            <a:ext cx="4211955" cy="1265006"/>
          </a:xfrm>
          <a:prstGeom prst="rect">
            <a:avLst/>
          </a:prstGeom>
        </p:spPr>
        <p:txBody>
          <a:bodyPr vert="horz" lIns="91440" tIns="45720" rIns="91440" bIns="45720" rtlCol="0" anchor="ctr"/>
          <a:lstStyle>
            <a:lvl1pPr algn="l">
              <a:defRPr sz="2457">
                <a:solidFill>
                  <a:schemeClr val="tx1">
                    <a:tint val="75000"/>
                  </a:schemeClr>
                </a:solidFill>
              </a:defRPr>
            </a:lvl1pPr>
          </a:lstStyle>
          <a:p>
            <a:fld id="{35532B6D-B5E4-4F49-8FFA-DD7F71D323E5}" type="datetimeFigureOut">
              <a:rPr lang="cs-CZ" smtClean="0"/>
              <a:t>6. 5. 2019</a:t>
            </a:fld>
            <a:endParaRPr lang="cs-CZ"/>
          </a:p>
        </p:txBody>
      </p:sp>
      <p:sp>
        <p:nvSpPr>
          <p:cNvPr id="5" name="Footer Placeholder 4"/>
          <p:cNvSpPr>
            <a:spLocks noGrp="1"/>
          </p:cNvSpPr>
          <p:nvPr>
            <p:ph type="ftr" sz="quarter" idx="3"/>
          </p:nvPr>
        </p:nvSpPr>
        <p:spPr>
          <a:xfrm>
            <a:off x="6200934" y="22022110"/>
            <a:ext cx="6317933" cy="1265006"/>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3220859" y="22022110"/>
            <a:ext cx="4211955" cy="1265006"/>
          </a:xfrm>
          <a:prstGeom prst="rect">
            <a:avLst/>
          </a:prstGeom>
        </p:spPr>
        <p:txBody>
          <a:bodyPr vert="horz" lIns="91440" tIns="45720" rIns="91440" bIns="45720" rtlCol="0" anchor="ctr"/>
          <a:lstStyle>
            <a:lvl1pPr algn="r">
              <a:defRPr sz="2457">
                <a:solidFill>
                  <a:schemeClr val="tx1">
                    <a:tint val="75000"/>
                  </a:schemeClr>
                </a:solidFill>
              </a:defRPr>
            </a:lvl1pPr>
          </a:lstStyle>
          <a:p>
            <a:fld id="{266C43C3-36B2-44D8-A97D-8D5B432AB44A}" type="slidenum">
              <a:rPr lang="cs-CZ" smtClean="0"/>
              <a:t>‹#›</a:t>
            </a:fld>
            <a:endParaRPr lang="cs-CZ"/>
          </a:p>
        </p:txBody>
      </p:sp>
    </p:spTree>
    <p:extLst>
      <p:ext uri="{BB962C8B-B14F-4D97-AF65-F5344CB8AC3E}">
        <p14:creationId xmlns:p14="http://schemas.microsoft.com/office/powerpoint/2010/main" val="318406575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15"/>
          <p:cNvSpPr/>
          <p:nvPr/>
        </p:nvSpPr>
        <p:spPr>
          <a:xfrm>
            <a:off x="0" y="0"/>
            <a:ext cx="18722975" cy="4430713"/>
          </a:xfrm>
          <a:prstGeom prst="rect">
            <a:avLst/>
          </a:prstGeom>
          <a:solidFill>
            <a:srgbClr val="93A575"/>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6" name="Obdélník 17"/>
          <p:cNvSpPr/>
          <p:nvPr/>
        </p:nvSpPr>
        <p:spPr>
          <a:xfrm>
            <a:off x="0" y="0"/>
            <a:ext cx="18722975" cy="4287838"/>
          </a:xfrm>
          <a:prstGeom prst="rect">
            <a:avLst/>
          </a:prstGeom>
          <a:solidFill>
            <a:schemeClr val="tx1">
              <a:lumMod val="65000"/>
              <a:lumOff val="35000"/>
            </a:schemeClr>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dirty="0">
              <a:latin typeface="Arial" pitchFamily="34" charset="0"/>
              <a:cs typeface="Arial" pitchFamily="34" charset="0"/>
            </a:endParaRPr>
          </a:p>
        </p:txBody>
      </p:sp>
      <p:sp>
        <p:nvSpPr>
          <p:cNvPr id="7" name="TextovéPole 18"/>
          <p:cNvSpPr txBox="1">
            <a:spLocks noChangeArrowheads="1"/>
          </p:cNvSpPr>
          <p:nvPr/>
        </p:nvSpPr>
        <p:spPr bwMode="auto">
          <a:xfrm>
            <a:off x="0" y="360363"/>
            <a:ext cx="187229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4800" b="1" dirty="0" err="1">
                <a:solidFill>
                  <a:schemeClr val="bg1"/>
                </a:solidFill>
                <a:cs typeface="Tahoma" panose="020B0604030504040204" pitchFamily="34" charset="0"/>
              </a:rPr>
              <a:t>Ako</a:t>
            </a:r>
            <a:r>
              <a:rPr lang="cs-CZ" sz="4800" b="1" dirty="0">
                <a:solidFill>
                  <a:schemeClr val="bg1"/>
                </a:solidFill>
                <a:cs typeface="Tahoma" panose="020B0604030504040204" pitchFamily="34" charset="0"/>
              </a:rPr>
              <a:t> </a:t>
            </a:r>
            <a:r>
              <a:rPr lang="cs-CZ" sz="4800" b="1" dirty="0" err="1">
                <a:solidFill>
                  <a:schemeClr val="bg1"/>
                </a:solidFill>
                <a:cs typeface="Tahoma" panose="020B0604030504040204" pitchFamily="34" charset="0"/>
              </a:rPr>
              <a:t>pripraviť</a:t>
            </a:r>
            <a:r>
              <a:rPr lang="cs-CZ" sz="4800" b="1" dirty="0">
                <a:solidFill>
                  <a:schemeClr val="bg1"/>
                </a:solidFill>
                <a:cs typeface="Tahoma" panose="020B0604030504040204" pitchFamily="34" charset="0"/>
              </a:rPr>
              <a:t> Váš e-Poster </a:t>
            </a:r>
            <a:r>
              <a:rPr lang="cs-CZ" sz="4800" b="1" dirty="0" err="1">
                <a:solidFill>
                  <a:schemeClr val="bg1"/>
                </a:solidFill>
                <a:cs typeface="Tahoma" panose="020B0604030504040204" pitchFamily="34" charset="0"/>
              </a:rPr>
              <a:t>pre</a:t>
            </a:r>
            <a:r>
              <a:rPr lang="cs-CZ" sz="4800" b="1" dirty="0">
                <a:solidFill>
                  <a:schemeClr val="bg1"/>
                </a:solidFill>
                <a:cs typeface="Tahoma" panose="020B0604030504040204" pitchFamily="34" charset="0"/>
              </a:rPr>
              <a:t> </a:t>
            </a:r>
            <a:r>
              <a:rPr lang="cs-CZ" sz="4800" b="1" dirty="0" smtClean="0">
                <a:solidFill>
                  <a:schemeClr val="bg1"/>
                </a:solidFill>
                <a:cs typeface="Tahoma" panose="020B0604030504040204" pitchFamily="34" charset="0"/>
              </a:rPr>
              <a:t>LAND 2017 </a:t>
            </a:r>
            <a:r>
              <a:rPr lang="cs-CZ" sz="4800" b="1" dirty="0">
                <a:solidFill>
                  <a:schemeClr val="bg1"/>
                </a:solidFill>
                <a:cs typeface="Tahoma" panose="020B0604030504040204" pitchFamily="34" charset="0"/>
              </a:rPr>
              <a:t>(</a:t>
            </a:r>
            <a:r>
              <a:rPr lang="cs-CZ" sz="4800" b="1" dirty="0" err="1">
                <a:solidFill>
                  <a:schemeClr val="bg1"/>
                </a:solidFill>
                <a:cs typeface="Tahoma" panose="020B0604030504040204" pitchFamily="34" charset="0"/>
              </a:rPr>
              <a:t>názov</a:t>
            </a:r>
            <a:r>
              <a:rPr lang="cs-CZ" sz="4800" b="1" dirty="0">
                <a:solidFill>
                  <a:schemeClr val="bg1"/>
                </a:solidFill>
                <a:cs typeface="Tahoma" panose="020B0604030504040204" pitchFamily="34" charset="0"/>
              </a:rPr>
              <a:t>)</a:t>
            </a:r>
          </a:p>
          <a:p>
            <a:pPr algn="ctr" eaLnBrk="1" hangingPunct="1"/>
            <a:r>
              <a:rPr lang="en-US" sz="4800" b="1" dirty="0">
                <a:solidFill>
                  <a:schemeClr val="bg1"/>
                </a:solidFill>
                <a:cs typeface="Tahoma" panose="020B0604030504040204" pitchFamily="34" charset="0"/>
              </a:rPr>
              <a:t>[</a:t>
            </a:r>
            <a:r>
              <a:rPr lang="sk-SK" sz="4800" b="1" dirty="0">
                <a:solidFill>
                  <a:schemeClr val="bg1"/>
                </a:solidFill>
                <a:cs typeface="Tahoma" panose="020B0604030504040204" pitchFamily="34" charset="0"/>
              </a:rPr>
              <a:t>veľkosť písma</a:t>
            </a:r>
            <a:r>
              <a:rPr lang="cs-CZ" sz="4800" b="1" dirty="0">
                <a:solidFill>
                  <a:schemeClr val="bg1"/>
                </a:solidFill>
                <a:cs typeface="Tahoma" panose="020B0604030504040204" pitchFamily="34" charset="0"/>
              </a:rPr>
              <a:t>: 48, </a:t>
            </a:r>
            <a:r>
              <a:rPr lang="cs-CZ" sz="4800" b="1" dirty="0" err="1">
                <a:solidFill>
                  <a:schemeClr val="bg1"/>
                </a:solidFill>
                <a:cs typeface="Tahoma" panose="020B0604030504040204" pitchFamily="34" charset="0"/>
              </a:rPr>
              <a:t>Arial</a:t>
            </a:r>
            <a:r>
              <a:rPr lang="cs-CZ" sz="4800" b="1" dirty="0">
                <a:solidFill>
                  <a:schemeClr val="bg1"/>
                </a:solidFill>
                <a:cs typeface="Tahoma" panose="020B0604030504040204" pitchFamily="34" charset="0"/>
              </a:rPr>
              <a:t> </a:t>
            </a:r>
            <a:r>
              <a:rPr lang="cs-CZ" sz="4800" b="1" dirty="0" err="1">
                <a:solidFill>
                  <a:schemeClr val="bg1"/>
                </a:solidFill>
                <a:cs typeface="Tahoma" panose="020B0604030504040204" pitchFamily="34" charset="0"/>
              </a:rPr>
              <a:t>Bold</a:t>
            </a:r>
            <a:r>
              <a:rPr lang="en-US" sz="4800" b="1" dirty="0">
                <a:solidFill>
                  <a:schemeClr val="bg1"/>
                </a:solidFill>
                <a:cs typeface="Tahoma" panose="020B0604030504040204" pitchFamily="34" charset="0"/>
              </a:rPr>
              <a:t>]</a:t>
            </a:r>
            <a:endParaRPr lang="cs-CZ" sz="4800" b="1" dirty="0">
              <a:solidFill>
                <a:schemeClr val="bg1"/>
              </a:solidFill>
              <a:cs typeface="Tahoma" panose="020B0604030504040204" pitchFamily="34" charset="0"/>
            </a:endParaRPr>
          </a:p>
        </p:txBody>
      </p:sp>
      <p:sp>
        <p:nvSpPr>
          <p:cNvPr id="8" name="TextovéPole 19"/>
          <p:cNvSpPr txBox="1">
            <a:spLocks noChangeArrowheads="1"/>
          </p:cNvSpPr>
          <p:nvPr/>
        </p:nvSpPr>
        <p:spPr bwMode="auto">
          <a:xfrm>
            <a:off x="0" y="2144713"/>
            <a:ext cx="18722975"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3800" b="1" dirty="0" err="1">
                <a:solidFill>
                  <a:schemeClr val="bg1"/>
                </a:solidFill>
                <a:cs typeface="Tahoma" panose="020B0604030504040204" pitchFamily="34" charset="0"/>
              </a:rPr>
              <a:t>Priezvisko</a:t>
            </a:r>
            <a:r>
              <a:rPr lang="cs-CZ" sz="3800" b="1" dirty="0">
                <a:solidFill>
                  <a:schemeClr val="bg1"/>
                </a:solidFill>
                <a:cs typeface="Tahoma" panose="020B0604030504040204" pitchFamily="34" charset="0"/>
              </a:rPr>
              <a:t> J.</a:t>
            </a:r>
            <a:r>
              <a:rPr lang="cs-CZ" sz="3800" b="1" baseline="30000" dirty="0">
                <a:solidFill>
                  <a:schemeClr val="bg1"/>
                </a:solidFill>
                <a:cs typeface="Tahoma" panose="020B0604030504040204" pitchFamily="34" charset="0"/>
              </a:rPr>
              <a:t>1</a:t>
            </a:r>
            <a:r>
              <a:rPr lang="cs-CZ" sz="3800" b="1" dirty="0">
                <a:solidFill>
                  <a:schemeClr val="bg1"/>
                </a:solidFill>
                <a:cs typeface="Tahoma" panose="020B0604030504040204" pitchFamily="34" charset="0"/>
              </a:rPr>
              <a:t>, </a:t>
            </a:r>
            <a:r>
              <a:rPr lang="cs-CZ" sz="3800" b="1" dirty="0" err="1">
                <a:solidFill>
                  <a:schemeClr val="bg1"/>
                </a:solidFill>
                <a:cs typeface="Tahoma" panose="020B0604030504040204" pitchFamily="34" charset="0"/>
              </a:rPr>
              <a:t>Priezvisko</a:t>
            </a:r>
            <a:r>
              <a:rPr lang="cs-CZ" sz="3800" b="1" dirty="0">
                <a:solidFill>
                  <a:schemeClr val="bg1"/>
                </a:solidFill>
                <a:cs typeface="Tahoma" panose="020B0604030504040204" pitchFamily="34" charset="0"/>
              </a:rPr>
              <a:t> J.</a:t>
            </a:r>
            <a:r>
              <a:rPr lang="cs-CZ" sz="3800" b="1" baseline="30000" dirty="0">
                <a:solidFill>
                  <a:schemeClr val="bg1"/>
                </a:solidFill>
                <a:cs typeface="Tahoma" panose="020B0604030504040204" pitchFamily="34" charset="0"/>
              </a:rPr>
              <a:t>2</a:t>
            </a:r>
            <a:r>
              <a:rPr lang="cs-CZ" sz="3800" b="1" dirty="0">
                <a:solidFill>
                  <a:schemeClr val="bg1"/>
                </a:solidFill>
                <a:cs typeface="Tahoma" panose="020B0604030504040204" pitchFamily="34" charset="0"/>
              </a:rPr>
              <a:t>, </a:t>
            </a:r>
            <a:r>
              <a:rPr lang="cs-CZ" sz="3800" b="1" dirty="0" err="1">
                <a:solidFill>
                  <a:schemeClr val="bg1"/>
                </a:solidFill>
                <a:cs typeface="Tahoma" panose="020B0604030504040204" pitchFamily="34" charset="0"/>
              </a:rPr>
              <a:t>Priezvisko</a:t>
            </a:r>
            <a:r>
              <a:rPr lang="cs-CZ" sz="3800" b="1" dirty="0">
                <a:solidFill>
                  <a:schemeClr val="bg1"/>
                </a:solidFill>
                <a:cs typeface="Tahoma" panose="020B0604030504040204" pitchFamily="34" charset="0"/>
              </a:rPr>
              <a:t> J.</a:t>
            </a:r>
            <a:r>
              <a:rPr lang="cs-CZ" sz="3800" b="1" baseline="30000" dirty="0">
                <a:solidFill>
                  <a:schemeClr val="bg1"/>
                </a:solidFill>
                <a:cs typeface="Tahoma" panose="020B0604030504040204" pitchFamily="34" charset="0"/>
              </a:rPr>
              <a:t>3</a:t>
            </a:r>
            <a:r>
              <a:rPr lang="cs-CZ" sz="3800" b="1" dirty="0">
                <a:solidFill>
                  <a:schemeClr val="bg1"/>
                </a:solidFill>
                <a:cs typeface="Tahoma" panose="020B0604030504040204" pitchFamily="34" charset="0"/>
              </a:rPr>
              <a:t> </a:t>
            </a:r>
            <a:r>
              <a:rPr lang="en-US" sz="3800" b="1" dirty="0">
                <a:solidFill>
                  <a:schemeClr val="bg1"/>
                </a:solidFill>
                <a:cs typeface="Tahoma" panose="020B0604030504040204" pitchFamily="34" charset="0"/>
              </a:rPr>
              <a:t>[</a:t>
            </a:r>
            <a:r>
              <a:rPr lang="sk-SK" sz="3800" b="1" dirty="0">
                <a:solidFill>
                  <a:schemeClr val="bg1"/>
                </a:solidFill>
                <a:cs typeface="Tahoma" panose="020B0604030504040204" pitchFamily="34" charset="0"/>
              </a:rPr>
              <a:t>veľkosť písma</a:t>
            </a:r>
            <a:r>
              <a:rPr lang="cs-CZ" sz="3800" b="1" dirty="0">
                <a:solidFill>
                  <a:schemeClr val="bg1"/>
                </a:solidFill>
                <a:cs typeface="Tahoma" panose="020B0604030504040204" pitchFamily="34" charset="0"/>
              </a:rPr>
              <a:t>: 38, </a:t>
            </a:r>
            <a:r>
              <a:rPr lang="cs-CZ" sz="3800" b="1" dirty="0" err="1">
                <a:solidFill>
                  <a:schemeClr val="bg1"/>
                </a:solidFill>
                <a:cs typeface="Tahoma" panose="020B0604030504040204" pitchFamily="34" charset="0"/>
              </a:rPr>
              <a:t>Arial</a:t>
            </a:r>
            <a:r>
              <a:rPr lang="cs-CZ" sz="3800" b="1" dirty="0">
                <a:solidFill>
                  <a:schemeClr val="bg1"/>
                </a:solidFill>
                <a:cs typeface="Tahoma" panose="020B0604030504040204" pitchFamily="34" charset="0"/>
              </a:rPr>
              <a:t> </a:t>
            </a:r>
            <a:r>
              <a:rPr lang="cs-CZ" sz="3800" b="1" dirty="0" err="1">
                <a:solidFill>
                  <a:schemeClr val="bg1"/>
                </a:solidFill>
                <a:cs typeface="Tahoma" panose="020B0604030504040204" pitchFamily="34" charset="0"/>
              </a:rPr>
              <a:t>Bold</a:t>
            </a:r>
            <a:r>
              <a:rPr lang="en-US" sz="3800" b="1" dirty="0">
                <a:solidFill>
                  <a:schemeClr val="bg1"/>
                </a:solidFill>
                <a:cs typeface="Tahoma" panose="020B0604030504040204" pitchFamily="34" charset="0"/>
              </a:rPr>
              <a:t>]</a:t>
            </a:r>
            <a:endParaRPr lang="cs-CZ" sz="3800" b="1" baseline="30000" dirty="0">
              <a:solidFill>
                <a:schemeClr val="bg1"/>
              </a:solidFill>
              <a:cs typeface="Tahoma" panose="020B0604030504040204" pitchFamily="34" charset="0"/>
            </a:endParaRPr>
          </a:p>
        </p:txBody>
      </p:sp>
      <p:sp>
        <p:nvSpPr>
          <p:cNvPr id="9" name="TextovéPole 20"/>
          <p:cNvSpPr txBox="1">
            <a:spLocks noChangeArrowheads="1"/>
          </p:cNvSpPr>
          <p:nvPr/>
        </p:nvSpPr>
        <p:spPr bwMode="auto">
          <a:xfrm>
            <a:off x="0" y="3001963"/>
            <a:ext cx="187229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spcAft>
                <a:spcPts val="600"/>
              </a:spcAft>
            </a:pPr>
            <a:r>
              <a:rPr lang="cs-CZ" sz="2700" b="1" baseline="30000" dirty="0">
                <a:solidFill>
                  <a:schemeClr val="bg1"/>
                </a:solidFill>
                <a:cs typeface="Tahoma" panose="020B0604030504040204" pitchFamily="34" charset="0"/>
              </a:rPr>
              <a:t>1</a:t>
            </a:r>
            <a:r>
              <a:rPr lang="cs-CZ" sz="2700" b="1" dirty="0">
                <a:solidFill>
                  <a:schemeClr val="bg1"/>
                </a:solidFill>
                <a:cs typeface="Tahoma" panose="020B0604030504040204" pitchFamily="34" charset="0"/>
              </a:rPr>
              <a:t>Inštitúcia, </a:t>
            </a:r>
            <a:r>
              <a:rPr lang="cs-CZ" sz="2700" b="1" dirty="0" err="1">
                <a:solidFill>
                  <a:schemeClr val="bg1"/>
                </a:solidFill>
                <a:cs typeface="Tahoma" panose="020B0604030504040204" pitchFamily="34" charset="0"/>
              </a:rPr>
              <a:t>Oddelenie</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Mesto</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Štát</a:t>
            </a:r>
            <a:r>
              <a:rPr lang="cs-CZ" sz="2700" b="1" dirty="0">
                <a:solidFill>
                  <a:schemeClr val="bg1"/>
                </a:solidFill>
                <a:cs typeface="Tahoma" panose="020B0604030504040204" pitchFamily="34" charset="0"/>
              </a:rPr>
              <a:t>, </a:t>
            </a:r>
            <a:r>
              <a:rPr lang="cs-CZ" sz="2700" b="1" baseline="30000" dirty="0">
                <a:solidFill>
                  <a:schemeClr val="bg1"/>
                </a:solidFill>
                <a:cs typeface="Tahoma" panose="020B0604030504040204" pitchFamily="34" charset="0"/>
              </a:rPr>
              <a:t>1</a:t>
            </a:r>
            <a:r>
              <a:rPr lang="cs-CZ" sz="2700" b="1" dirty="0">
                <a:solidFill>
                  <a:schemeClr val="bg1"/>
                </a:solidFill>
                <a:cs typeface="Tahoma" panose="020B0604030504040204" pitchFamily="34" charset="0"/>
              </a:rPr>
              <a:t>Inštitúcia, </a:t>
            </a:r>
            <a:r>
              <a:rPr lang="cs-CZ" sz="2700" b="1" dirty="0" err="1">
                <a:solidFill>
                  <a:schemeClr val="bg1"/>
                </a:solidFill>
                <a:cs typeface="Tahoma" panose="020B0604030504040204" pitchFamily="34" charset="0"/>
              </a:rPr>
              <a:t>Oddelenie</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Mesto</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Štát</a:t>
            </a:r>
            <a:r>
              <a:rPr lang="cs-CZ" sz="2700" b="1" dirty="0">
                <a:solidFill>
                  <a:schemeClr val="bg1"/>
                </a:solidFill>
                <a:cs typeface="Tahoma" panose="020B0604030504040204" pitchFamily="34" charset="0"/>
              </a:rPr>
              <a:t>,</a:t>
            </a:r>
          </a:p>
          <a:p>
            <a:pPr algn="ctr" eaLnBrk="1" hangingPunct="1">
              <a:spcAft>
                <a:spcPts val="600"/>
              </a:spcAft>
            </a:pPr>
            <a:r>
              <a:rPr lang="cs-CZ" sz="2700" b="1" dirty="0">
                <a:solidFill>
                  <a:schemeClr val="bg1"/>
                </a:solidFill>
                <a:cs typeface="Tahoma" panose="020B0604030504040204" pitchFamily="34" charset="0"/>
              </a:rPr>
              <a:t> </a:t>
            </a:r>
            <a:r>
              <a:rPr lang="cs-CZ" sz="2700" b="1" baseline="30000" dirty="0">
                <a:solidFill>
                  <a:schemeClr val="bg1"/>
                </a:solidFill>
                <a:cs typeface="Tahoma" panose="020B0604030504040204" pitchFamily="34" charset="0"/>
              </a:rPr>
              <a:t>1</a:t>
            </a:r>
            <a:r>
              <a:rPr lang="cs-CZ" sz="2700" b="1" dirty="0">
                <a:solidFill>
                  <a:schemeClr val="bg1"/>
                </a:solidFill>
                <a:cs typeface="Tahoma" panose="020B0604030504040204" pitchFamily="34" charset="0"/>
              </a:rPr>
              <a:t>Inštitúcia, </a:t>
            </a:r>
            <a:r>
              <a:rPr lang="cs-CZ" sz="2700" b="1" dirty="0" err="1">
                <a:solidFill>
                  <a:schemeClr val="bg1"/>
                </a:solidFill>
                <a:cs typeface="Tahoma" panose="020B0604030504040204" pitchFamily="34" charset="0"/>
              </a:rPr>
              <a:t>Oddelenie</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Mesto</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Štát</a:t>
            </a:r>
            <a:r>
              <a:rPr lang="cs-CZ" sz="2700" b="1" dirty="0">
                <a:solidFill>
                  <a:schemeClr val="bg1"/>
                </a:solidFill>
                <a:cs typeface="Tahoma" panose="020B0604030504040204" pitchFamily="34" charset="0"/>
              </a:rPr>
              <a:t>, </a:t>
            </a:r>
            <a:r>
              <a:rPr lang="en-US" sz="2800" b="1" dirty="0">
                <a:solidFill>
                  <a:schemeClr val="bg1"/>
                </a:solidFill>
                <a:cs typeface="Tahoma" panose="020B0604030504040204" pitchFamily="34" charset="0"/>
              </a:rPr>
              <a:t>[</a:t>
            </a:r>
            <a:r>
              <a:rPr lang="sk-SK" sz="2700" b="1" dirty="0">
                <a:solidFill>
                  <a:schemeClr val="bg1"/>
                </a:solidFill>
                <a:cs typeface="Tahoma" panose="020B0604030504040204" pitchFamily="34" charset="0"/>
              </a:rPr>
              <a:t>veľkosť písma</a:t>
            </a:r>
            <a:r>
              <a:rPr lang="cs-CZ" sz="2700" b="1" dirty="0">
                <a:solidFill>
                  <a:schemeClr val="bg1"/>
                </a:solidFill>
                <a:cs typeface="Tahoma" panose="020B0604030504040204" pitchFamily="34" charset="0"/>
              </a:rPr>
              <a:t>: 27, </a:t>
            </a:r>
            <a:r>
              <a:rPr lang="cs-CZ" sz="2700" b="1" dirty="0" err="1">
                <a:solidFill>
                  <a:schemeClr val="bg1"/>
                </a:solidFill>
                <a:cs typeface="Tahoma" panose="020B0604030504040204" pitchFamily="34" charset="0"/>
              </a:rPr>
              <a:t>Arial</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Bold</a:t>
            </a:r>
            <a:r>
              <a:rPr lang="en-US" sz="2700" b="1" dirty="0">
                <a:solidFill>
                  <a:schemeClr val="bg1"/>
                </a:solidFill>
                <a:cs typeface="Tahoma" panose="020B0604030504040204" pitchFamily="34" charset="0"/>
              </a:rPr>
              <a:t>]</a:t>
            </a:r>
            <a:endParaRPr lang="cs-CZ" sz="2700" b="1" dirty="0">
              <a:solidFill>
                <a:schemeClr val="bg1"/>
              </a:solidFill>
              <a:cs typeface="Tahoma" panose="020B0604030504040204" pitchFamily="34" charset="0"/>
            </a:endParaRPr>
          </a:p>
        </p:txBody>
      </p:sp>
      <p:sp>
        <p:nvSpPr>
          <p:cNvPr id="10" name="TextovéPole 21"/>
          <p:cNvSpPr txBox="1">
            <a:spLocks noChangeArrowheads="1"/>
          </p:cNvSpPr>
          <p:nvPr/>
        </p:nvSpPr>
        <p:spPr bwMode="auto">
          <a:xfrm>
            <a:off x="717550" y="4787900"/>
            <a:ext cx="16859250" cy="3062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E75A5F"/>
                </a:solidFill>
              </a:rPr>
              <a:t>| Úvod </a:t>
            </a:r>
            <a:r>
              <a:rPr lang="en-US" sz="3300" b="1" dirty="0">
                <a:solidFill>
                  <a:srgbClr val="E75A5F"/>
                </a:solidFill>
              </a:rPr>
              <a:t>[</a:t>
            </a:r>
            <a:r>
              <a:rPr lang="cs-CZ" sz="3300" b="1" dirty="0" err="1">
                <a:solidFill>
                  <a:srgbClr val="E75A5F"/>
                </a:solidFill>
              </a:rPr>
              <a:t>veľkosť</a:t>
            </a:r>
            <a:r>
              <a:rPr lang="cs-CZ" sz="3300" b="1" dirty="0">
                <a:solidFill>
                  <a:srgbClr val="E75A5F"/>
                </a:solidFill>
              </a:rPr>
              <a:t> písma: 33, </a:t>
            </a:r>
            <a:r>
              <a:rPr lang="cs-CZ" sz="3300" b="1" dirty="0" err="1">
                <a:solidFill>
                  <a:srgbClr val="E75A5F"/>
                </a:solidFill>
              </a:rPr>
              <a:t>Arial</a:t>
            </a:r>
            <a:r>
              <a:rPr lang="cs-CZ" sz="3300" b="1" dirty="0">
                <a:solidFill>
                  <a:srgbClr val="E75A5F"/>
                </a:solidFill>
              </a:rPr>
              <a:t> </a:t>
            </a:r>
            <a:r>
              <a:rPr lang="cs-CZ" sz="3300" b="1" dirty="0" err="1">
                <a:solidFill>
                  <a:srgbClr val="E75A5F"/>
                </a:solidFill>
              </a:rPr>
              <a:t>Bold</a:t>
            </a:r>
            <a:r>
              <a:rPr lang="en-US" sz="3300" b="1" dirty="0">
                <a:solidFill>
                  <a:srgbClr val="E75A5F"/>
                </a:solidFill>
              </a:rPr>
              <a:t>]</a:t>
            </a:r>
            <a:endParaRPr lang="cs-CZ" sz="3300" b="1" dirty="0">
              <a:solidFill>
                <a:srgbClr val="E75A5F"/>
              </a:solidFill>
            </a:endParaRPr>
          </a:p>
          <a:p>
            <a:pPr algn="just" eaLnBrk="1" hangingPunct="1">
              <a:spcBef>
                <a:spcPts val="1200"/>
              </a:spcBef>
            </a:pPr>
            <a:endParaRPr lang="cs-CZ" sz="1500" dirty="0"/>
          </a:p>
          <a:p>
            <a:pPr algn="just" eaLnBrk="1" hangingPunct="1">
              <a:spcBef>
                <a:spcPts val="1200"/>
              </a:spcBef>
            </a:pPr>
            <a:r>
              <a:rPr lang="en-GB" sz="2300" b="1" dirty="0"/>
              <a:t>[</a:t>
            </a:r>
            <a:r>
              <a:rPr lang="cs-CZ" sz="2300" b="1" dirty="0" err="1"/>
              <a:t>veľkosť</a:t>
            </a:r>
            <a:r>
              <a:rPr lang="cs-CZ" sz="2300" b="1" dirty="0"/>
              <a:t> písma</a:t>
            </a:r>
            <a:r>
              <a:rPr lang="en-GB" sz="2300" b="1" dirty="0"/>
              <a:t>: </a:t>
            </a:r>
            <a:r>
              <a:rPr lang="cs-CZ" sz="2300" b="1" dirty="0"/>
              <a:t>23, </a:t>
            </a:r>
            <a:r>
              <a:rPr lang="cs-CZ" sz="2300" b="1" dirty="0" err="1"/>
              <a:t>Arial</a:t>
            </a:r>
            <a:r>
              <a:rPr lang="cs-CZ" sz="2300" b="1" dirty="0"/>
              <a:t> </a:t>
            </a:r>
            <a:r>
              <a:rPr lang="cs-CZ" sz="2300" b="1" dirty="0" err="1"/>
              <a:t>Bold</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a:t>
            </a:r>
            <a:r>
              <a:rPr lang="en-GB" sz="2300" dirty="0" err="1"/>
              <a:t>ve</a:t>
            </a:r>
            <a:r>
              <a:rPr lang="sk-SK" sz="2300" dirty="0"/>
              <a:t>n</a:t>
            </a:r>
            <a:r>
              <a:rPr lang="en-GB" sz="2300" dirty="0"/>
              <a:t>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1" name="TextovéPole 22"/>
          <p:cNvSpPr txBox="1">
            <a:spLocks noChangeArrowheads="1"/>
          </p:cNvSpPr>
          <p:nvPr/>
        </p:nvSpPr>
        <p:spPr bwMode="auto">
          <a:xfrm>
            <a:off x="717550" y="7931150"/>
            <a:ext cx="13644563" cy="4478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E75A5F"/>
                </a:solidFill>
              </a:rPr>
              <a:t>| </a:t>
            </a:r>
            <a:r>
              <a:rPr lang="cs-CZ" sz="3300" b="1" dirty="0" err="1">
                <a:solidFill>
                  <a:srgbClr val="E75A5F"/>
                </a:solidFill>
              </a:rPr>
              <a:t>Metódy</a:t>
            </a:r>
            <a:r>
              <a:rPr lang="cs-CZ" sz="3300" b="1" dirty="0">
                <a:solidFill>
                  <a:srgbClr val="E75A5F"/>
                </a:solidFill>
              </a:rPr>
              <a:t> </a:t>
            </a:r>
            <a:r>
              <a:rPr lang="en-US" sz="3300" b="1" dirty="0">
                <a:solidFill>
                  <a:srgbClr val="E75A5F"/>
                </a:solidFill>
              </a:rPr>
              <a:t>[</a:t>
            </a:r>
            <a:r>
              <a:rPr lang="cs-CZ" sz="3300" b="1" dirty="0" err="1">
                <a:solidFill>
                  <a:srgbClr val="E75A5F"/>
                </a:solidFill>
              </a:rPr>
              <a:t>veľkosť</a:t>
            </a:r>
            <a:r>
              <a:rPr lang="cs-CZ" sz="3300" b="1" dirty="0">
                <a:solidFill>
                  <a:srgbClr val="E75A5F"/>
                </a:solidFill>
              </a:rPr>
              <a:t> písma: 33, </a:t>
            </a:r>
            <a:r>
              <a:rPr lang="cs-CZ" sz="3300" b="1" dirty="0" err="1">
                <a:solidFill>
                  <a:srgbClr val="E75A5F"/>
                </a:solidFill>
              </a:rPr>
              <a:t>Arial</a:t>
            </a:r>
            <a:r>
              <a:rPr lang="cs-CZ" sz="3300" b="1" dirty="0">
                <a:solidFill>
                  <a:srgbClr val="E75A5F"/>
                </a:solidFill>
              </a:rPr>
              <a:t> </a:t>
            </a:r>
            <a:r>
              <a:rPr lang="cs-CZ" sz="3300" b="1" dirty="0" err="1">
                <a:solidFill>
                  <a:srgbClr val="E75A5F"/>
                </a:solidFill>
              </a:rPr>
              <a:t>Bold</a:t>
            </a:r>
            <a:r>
              <a:rPr lang="en-US" sz="3300" b="1" dirty="0">
                <a:solidFill>
                  <a:srgbClr val="E75A5F"/>
                </a:solidFill>
              </a:rPr>
              <a:t>]</a:t>
            </a:r>
            <a:endParaRPr lang="cs-CZ" sz="3300" b="1" dirty="0">
              <a:solidFill>
                <a:srgbClr val="E75A5F"/>
              </a:solidFill>
            </a:endParaRPr>
          </a:p>
          <a:p>
            <a:pPr algn="just" eaLnBrk="1" hangingPunct="1">
              <a:spcBef>
                <a:spcPts val="1200"/>
              </a:spcBef>
            </a:pPr>
            <a:endParaRPr lang="cs-CZ" sz="1500" dirty="0"/>
          </a:p>
          <a:p>
            <a:pPr algn="just" eaLnBrk="1" hangingPunct="1">
              <a:spcBef>
                <a:spcPts val="1200"/>
              </a:spcBef>
              <a:buClr>
                <a:srgbClr val="0087C7"/>
              </a:buClr>
            </a:pPr>
            <a:r>
              <a:rPr lang="en-GB" sz="2300" dirty="0"/>
              <a:t>[</a:t>
            </a:r>
            <a:r>
              <a:rPr lang="cs-CZ" sz="2300" b="1" dirty="0" err="1"/>
              <a:t>veľkosť</a:t>
            </a:r>
            <a:r>
              <a:rPr lang="cs-CZ" sz="2300" b="1" dirty="0"/>
              <a:t> písma</a:t>
            </a:r>
            <a:r>
              <a:rPr lang="en-GB" sz="2300" b="1" dirty="0"/>
              <a:t>: </a:t>
            </a:r>
            <a:r>
              <a:rPr lang="cs-CZ" sz="2300" b="1" dirty="0"/>
              <a:t>23, </a:t>
            </a:r>
            <a:r>
              <a:rPr lang="cs-CZ" sz="2300" b="1" dirty="0" err="1"/>
              <a:t>Arial</a:t>
            </a:r>
            <a:r>
              <a:rPr lang="cs-CZ" sz="2300" b="1" dirty="0"/>
              <a:t> </a:t>
            </a:r>
            <a:r>
              <a:rPr lang="cs-CZ" sz="2300" b="1" dirty="0" err="1"/>
              <a:t>Bold</a:t>
            </a:r>
            <a:r>
              <a:rPr lang="en-GB" sz="2300" dirty="0"/>
              <a:t>] </a:t>
            </a:r>
            <a:r>
              <a:rPr lang="sk-SK"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buClr>
                <a:srgbClr val="DCC82B"/>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DCC82B"/>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cs-CZ"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endParaRPr lang="en-GB" sz="2300" dirty="0"/>
          </a:p>
          <a:p>
            <a:pPr eaLnBrk="1" hangingPunct="1">
              <a:buClr>
                <a:srgbClr val="223B8F"/>
              </a:buClr>
              <a:buSzPct val="130000"/>
              <a:buFont typeface="Wingdings" panose="05000000000000000000" pitchFamily="2" charset="2"/>
              <a:buChar char="§"/>
            </a:pPr>
            <a:endParaRPr lang="cs-CZ" sz="2300" dirty="0"/>
          </a:p>
        </p:txBody>
      </p:sp>
      <p:sp>
        <p:nvSpPr>
          <p:cNvPr id="12" name="TextovéPole 23"/>
          <p:cNvSpPr txBox="1">
            <a:spLocks noChangeArrowheads="1"/>
          </p:cNvSpPr>
          <p:nvPr/>
        </p:nvSpPr>
        <p:spPr bwMode="auto">
          <a:xfrm>
            <a:off x="717550" y="17360900"/>
            <a:ext cx="16859250" cy="2200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E75A5F"/>
                </a:solidFill>
              </a:rPr>
              <a:t>| </a:t>
            </a:r>
            <a:r>
              <a:rPr lang="cs-CZ" sz="3300" b="1" dirty="0" err="1">
                <a:solidFill>
                  <a:srgbClr val="E75A5F"/>
                </a:solidFill>
              </a:rPr>
              <a:t>Záver</a:t>
            </a:r>
            <a:r>
              <a:rPr lang="cs-CZ" sz="3300" b="1" dirty="0">
                <a:solidFill>
                  <a:srgbClr val="E75A5F"/>
                </a:solidFill>
              </a:rPr>
              <a:t> </a:t>
            </a:r>
            <a:r>
              <a:rPr lang="en-US" sz="3300" b="1" dirty="0">
                <a:solidFill>
                  <a:srgbClr val="E75A5F"/>
                </a:solidFill>
              </a:rPr>
              <a:t>[</a:t>
            </a:r>
            <a:r>
              <a:rPr lang="cs-CZ" sz="3300" b="1" dirty="0" err="1">
                <a:solidFill>
                  <a:srgbClr val="E75A5F"/>
                </a:solidFill>
              </a:rPr>
              <a:t>veľkosť</a:t>
            </a:r>
            <a:r>
              <a:rPr lang="cs-CZ" sz="3300" b="1" dirty="0">
                <a:solidFill>
                  <a:srgbClr val="E75A5F"/>
                </a:solidFill>
              </a:rPr>
              <a:t> písma: 33, </a:t>
            </a:r>
            <a:r>
              <a:rPr lang="cs-CZ" sz="3300" b="1" dirty="0" err="1">
                <a:solidFill>
                  <a:srgbClr val="E75A5F"/>
                </a:solidFill>
              </a:rPr>
              <a:t>Arial</a:t>
            </a:r>
            <a:r>
              <a:rPr lang="cs-CZ" sz="3300" b="1" dirty="0">
                <a:solidFill>
                  <a:srgbClr val="E75A5F"/>
                </a:solidFill>
              </a:rPr>
              <a:t> </a:t>
            </a:r>
            <a:r>
              <a:rPr lang="cs-CZ" sz="3300" b="1" dirty="0" err="1">
                <a:solidFill>
                  <a:srgbClr val="E75A5F"/>
                </a:solidFill>
              </a:rPr>
              <a:t>Bold</a:t>
            </a:r>
            <a:r>
              <a:rPr lang="en-US" sz="3300" b="1" dirty="0">
                <a:solidFill>
                  <a:srgbClr val="E75A5F"/>
                </a:solidFill>
              </a:rPr>
              <a:t>]</a:t>
            </a:r>
            <a:endParaRPr lang="cs-CZ" sz="3300" b="1" dirty="0">
              <a:solidFill>
                <a:srgbClr val="E75A5F"/>
              </a:solidFill>
            </a:endParaRPr>
          </a:p>
          <a:p>
            <a:pPr algn="just" eaLnBrk="1" hangingPunct="1">
              <a:spcBef>
                <a:spcPts val="1200"/>
              </a:spcBef>
            </a:pPr>
            <a:endParaRPr lang="cs-CZ" sz="1500" dirty="0"/>
          </a:p>
          <a:p>
            <a:pPr algn="just" eaLnBrk="1" hangingPunct="1">
              <a:spcBef>
                <a:spcPts val="1200"/>
              </a:spcBef>
            </a:pPr>
            <a:r>
              <a:rPr lang="en-GB" sz="2300" dirty="0"/>
              <a:t>[</a:t>
            </a:r>
            <a:r>
              <a:rPr lang="cs-CZ" sz="2300" b="1" dirty="0" err="1"/>
              <a:t>veľkosť</a:t>
            </a:r>
            <a:r>
              <a:rPr lang="cs-CZ" sz="2300" b="1" dirty="0"/>
              <a:t> písma</a:t>
            </a:r>
            <a:r>
              <a:rPr lang="en-GB" sz="2300" b="1" dirty="0"/>
              <a:t>: </a:t>
            </a:r>
            <a:r>
              <a:rPr lang="cs-CZ" sz="2300" b="1" dirty="0"/>
              <a:t>23, </a:t>
            </a:r>
            <a:r>
              <a:rPr lang="cs-CZ" sz="2300" b="1" dirty="0" err="1"/>
              <a:t>Arial</a:t>
            </a:r>
            <a:r>
              <a:rPr lang="cs-CZ" sz="2300" b="1" dirty="0"/>
              <a:t> </a:t>
            </a:r>
            <a:r>
              <a:rPr lang="cs-CZ" sz="2300" b="1" dirty="0" err="1"/>
              <a:t>Bold</a:t>
            </a:r>
            <a:r>
              <a:rPr lang="en-GB"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p:txBody>
      </p:sp>
      <p:sp>
        <p:nvSpPr>
          <p:cNvPr id="13" name="TextovéPole 24"/>
          <p:cNvSpPr txBox="1">
            <a:spLocks noChangeArrowheads="1"/>
          </p:cNvSpPr>
          <p:nvPr/>
        </p:nvSpPr>
        <p:spPr bwMode="auto">
          <a:xfrm>
            <a:off x="646112" y="19938131"/>
            <a:ext cx="1685925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2100" i="1" dirty="0"/>
              <a:t>[</a:t>
            </a:r>
            <a:r>
              <a:rPr lang="cs-CZ" sz="2100" b="1" i="1" dirty="0" err="1"/>
              <a:t>veľkosť</a:t>
            </a:r>
            <a:r>
              <a:rPr lang="cs-CZ" sz="2100" b="1" i="1" dirty="0"/>
              <a:t> písma</a:t>
            </a:r>
            <a:r>
              <a:rPr lang="en-GB" sz="2100" b="1" i="1" dirty="0"/>
              <a:t> 2</a:t>
            </a:r>
            <a:r>
              <a:rPr lang="cs-CZ" sz="2100" b="1" i="1" dirty="0"/>
              <a:t>1</a:t>
            </a:r>
            <a:r>
              <a:rPr lang="en-GB" sz="2100" b="1" i="1" dirty="0"/>
              <a:t> </a:t>
            </a:r>
            <a:r>
              <a:rPr lang="sk-SK" sz="2100" b="1" i="1" dirty="0" err="1"/>
              <a:t>Arial</a:t>
            </a:r>
            <a:r>
              <a:rPr lang="sk-SK" sz="2100" b="1" i="1" dirty="0"/>
              <a:t> </a:t>
            </a:r>
            <a:r>
              <a:rPr lang="sk-SK" sz="2100" b="1" i="1" dirty="0" err="1"/>
              <a:t>Bold</a:t>
            </a:r>
            <a:r>
              <a:rPr lang="sk-SK" sz="2100" b="1" i="1" dirty="0"/>
              <a:t>, kurzíva</a:t>
            </a:r>
            <a:r>
              <a:rPr lang="en-GB" sz="2100" b="1" i="1" dirty="0"/>
              <a:t>.] </a:t>
            </a:r>
            <a:r>
              <a:rPr lang="cs-CZ" sz="2100" b="1" i="1" dirty="0"/>
              <a:t>  </a:t>
            </a:r>
            <a:r>
              <a:rPr lang="en-GB" sz="2100" i="1" dirty="0" err="1"/>
              <a:t>Irit</a:t>
            </a:r>
            <a:r>
              <a:rPr lang="en-GB" sz="2100" i="1" dirty="0"/>
              <a:t> prat </a:t>
            </a:r>
            <a:r>
              <a:rPr lang="en-GB" sz="2100" i="1" dirty="0" err="1"/>
              <a:t>alis</a:t>
            </a:r>
            <a:r>
              <a:rPr lang="en-GB" sz="2100" i="1" dirty="0"/>
              <a:t> </a:t>
            </a:r>
            <a:r>
              <a:rPr lang="en-GB" sz="2100" i="1" dirty="0" err="1"/>
              <a:t>acidunt</a:t>
            </a:r>
            <a:r>
              <a:rPr lang="en-GB" sz="2100" i="1" dirty="0"/>
              <a:t> </a:t>
            </a:r>
            <a:r>
              <a:rPr lang="en-GB" sz="2100" i="1" dirty="0" err="1"/>
              <a:t>landiat</a:t>
            </a:r>
            <a:r>
              <a:rPr lang="en-GB" sz="2100" i="1" dirty="0"/>
              <a:t> la </a:t>
            </a:r>
            <a:r>
              <a:rPr lang="en-GB" sz="2100" i="1" dirty="0" err="1"/>
              <a:t>facilit</a:t>
            </a:r>
            <a:r>
              <a:rPr lang="en-GB" sz="2100" i="1" dirty="0"/>
              <a:t> in vent </a:t>
            </a:r>
            <a:r>
              <a:rPr lang="en-GB" sz="2100" i="1" dirty="0" err="1"/>
              <a:t>nulla</a:t>
            </a:r>
            <a:r>
              <a:rPr lang="en-GB" sz="2100" i="1" dirty="0"/>
              <a:t> </a:t>
            </a:r>
            <a:r>
              <a:rPr lang="en-GB" sz="2100" i="1" dirty="0" err="1"/>
              <a:t>feum</a:t>
            </a:r>
            <a:r>
              <a:rPr lang="en-GB" sz="2100" i="1" dirty="0"/>
              <a:t> </a:t>
            </a:r>
            <a:r>
              <a:rPr lang="en-GB" sz="2100" i="1" dirty="0" err="1"/>
              <a:t>quat</a:t>
            </a:r>
            <a:r>
              <a:rPr lang="en-GB" sz="2100" i="1" dirty="0"/>
              <a:t> </a:t>
            </a:r>
            <a:r>
              <a:rPr lang="en-GB" sz="2100" i="1" dirty="0" err="1"/>
              <a:t>vel</a:t>
            </a:r>
            <a:r>
              <a:rPr lang="en-GB" sz="2100" i="1" dirty="0"/>
              <a:t> </a:t>
            </a:r>
            <a:r>
              <a:rPr lang="en-GB" sz="2100" i="1" dirty="0" err="1"/>
              <a:t>ute</a:t>
            </a:r>
            <a:r>
              <a:rPr lang="en-GB" sz="2100" i="1" dirty="0"/>
              <a:t> </a:t>
            </a:r>
            <a:r>
              <a:rPr lang="en-GB" sz="2100" i="1" dirty="0" err="1"/>
              <a:t>dolore</a:t>
            </a:r>
            <a:r>
              <a:rPr lang="en-GB" sz="2100" i="1" dirty="0"/>
              <a:t> do </a:t>
            </a:r>
            <a:r>
              <a:rPr lang="en-GB" sz="2100" i="1" dirty="0" err="1"/>
              <a:t>coreetuerit</a:t>
            </a:r>
            <a:r>
              <a:rPr lang="en-GB" sz="2100" i="1" dirty="0"/>
              <a:t> </a:t>
            </a:r>
            <a:r>
              <a:rPr lang="en-GB" sz="2100" i="1" dirty="0" err="1"/>
              <a:t>er</a:t>
            </a:r>
            <a:r>
              <a:rPr lang="en-GB" sz="2100" i="1" dirty="0"/>
              <a:t> </a:t>
            </a:r>
            <a:r>
              <a:rPr lang="en-GB" sz="2100" i="1" dirty="0" err="1"/>
              <a:t>summodions</a:t>
            </a:r>
            <a:r>
              <a:rPr lang="en-GB" sz="2100" i="1" dirty="0"/>
              <a:t> </a:t>
            </a:r>
            <a:r>
              <a:rPr lang="en-GB" sz="2100" i="1" dirty="0" err="1"/>
              <a:t>nullaore</a:t>
            </a:r>
            <a:r>
              <a:rPr lang="en-GB" sz="2100" i="1" dirty="0"/>
              <a:t>.</a:t>
            </a:r>
            <a:endParaRPr lang="cs-CZ" sz="2100" i="1" dirty="0"/>
          </a:p>
        </p:txBody>
      </p:sp>
      <p:graphicFrame>
        <p:nvGraphicFramePr>
          <p:cNvPr id="14" name="Tabulka 25"/>
          <p:cNvGraphicFramePr>
            <a:graphicFrameLocks noGrp="1"/>
          </p:cNvGraphicFramePr>
          <p:nvPr>
            <p:extLst>
              <p:ext uri="{D42A27DB-BD31-4B8C-83A1-F6EECF244321}">
                <p14:modId xmlns:p14="http://schemas.microsoft.com/office/powerpoint/2010/main" val="3859502188"/>
              </p:ext>
            </p:extLst>
          </p:nvPr>
        </p:nvGraphicFramePr>
        <p:xfrm>
          <a:off x="522289" y="12835723"/>
          <a:ext cx="16848136" cy="4173480"/>
        </p:xfrm>
        <a:graphic>
          <a:graphicData uri="http://schemas.openxmlformats.org/drawingml/2006/table">
            <a:tbl>
              <a:tblPr firstRow="1" bandRow="1">
                <a:tableStyleId>{073A0DAA-6AF3-43AB-8588-CEC1D06C72B9}</a:tableStyleId>
              </a:tblPr>
              <a:tblGrid>
                <a:gridCol w="4212034">
                  <a:extLst>
                    <a:ext uri="{9D8B030D-6E8A-4147-A177-3AD203B41FA5}">
                      <a16:colId xmlns:a16="http://schemas.microsoft.com/office/drawing/2014/main" xmlns="" val="20000"/>
                    </a:ext>
                  </a:extLst>
                </a:gridCol>
                <a:gridCol w="4212034">
                  <a:extLst>
                    <a:ext uri="{9D8B030D-6E8A-4147-A177-3AD203B41FA5}">
                      <a16:colId xmlns:a16="http://schemas.microsoft.com/office/drawing/2014/main" xmlns="" val="20001"/>
                    </a:ext>
                  </a:extLst>
                </a:gridCol>
                <a:gridCol w="4212034">
                  <a:extLst>
                    <a:ext uri="{9D8B030D-6E8A-4147-A177-3AD203B41FA5}">
                      <a16:colId xmlns:a16="http://schemas.microsoft.com/office/drawing/2014/main" xmlns="" val="20002"/>
                    </a:ext>
                  </a:extLst>
                </a:gridCol>
                <a:gridCol w="4212034">
                  <a:extLst>
                    <a:ext uri="{9D8B030D-6E8A-4147-A177-3AD203B41FA5}">
                      <a16:colId xmlns:a16="http://schemas.microsoft.com/office/drawing/2014/main" xmlns="" val="20003"/>
                    </a:ext>
                  </a:extLst>
                </a:gridCol>
              </a:tblGrid>
              <a:tr h="754225">
                <a:tc>
                  <a:txBody>
                    <a:bodyPr/>
                    <a:lstStyle/>
                    <a:p>
                      <a:pPr algn="l"/>
                      <a:r>
                        <a:rPr lang="cs-CZ" sz="2400" b="1" kern="1200" dirty="0" err="1">
                          <a:solidFill>
                            <a:schemeClr val="lt1"/>
                          </a:solidFill>
                          <a:latin typeface="+mn-lt"/>
                          <a:ea typeface="+mn-ea"/>
                          <a:cs typeface="+mn-cs"/>
                        </a:rPr>
                        <a:t>Stĺpec</a:t>
                      </a:r>
                      <a:r>
                        <a:rPr lang="cs-CZ" sz="2400" b="1" kern="1200" dirty="0">
                          <a:solidFill>
                            <a:schemeClr val="lt1"/>
                          </a:solidFill>
                          <a:latin typeface="+mn-lt"/>
                          <a:ea typeface="+mn-ea"/>
                          <a:cs typeface="+mn-cs"/>
                        </a:rPr>
                        <a:t> 1</a:t>
                      </a:r>
                      <a:r>
                        <a:rPr lang="en-US" sz="2400" b="1" kern="1200" dirty="0">
                          <a:solidFill>
                            <a:schemeClr val="lt1"/>
                          </a:solidFill>
                          <a:latin typeface="+mn-lt"/>
                          <a:ea typeface="+mn-ea"/>
                          <a:cs typeface="+mn-cs"/>
                        </a:rPr>
                        <a:t> </a:t>
                      </a:r>
                      <a:r>
                        <a:rPr lang="en-GB" sz="2400" b="1" kern="1200" dirty="0">
                          <a:solidFill>
                            <a:schemeClr val="lt1"/>
                          </a:solidFill>
                          <a:latin typeface="+mn-lt"/>
                          <a:ea typeface="+mn-ea"/>
                          <a:cs typeface="+mn-cs"/>
                        </a:rPr>
                        <a:t>[</a:t>
                      </a:r>
                      <a:r>
                        <a:rPr lang="cs-CZ" sz="2400" b="1" kern="1200" dirty="0" err="1">
                          <a:solidFill>
                            <a:schemeClr val="lt1"/>
                          </a:solidFill>
                          <a:latin typeface="+mn-lt"/>
                          <a:ea typeface="+mn-ea"/>
                          <a:cs typeface="+mn-cs"/>
                        </a:rPr>
                        <a:t>veľkosť</a:t>
                      </a:r>
                      <a:r>
                        <a:rPr lang="cs-CZ" sz="2400" b="1" kern="1200" dirty="0">
                          <a:solidFill>
                            <a:schemeClr val="lt1"/>
                          </a:solidFill>
                          <a:latin typeface="+mn-lt"/>
                          <a:ea typeface="+mn-ea"/>
                          <a:cs typeface="+mn-cs"/>
                        </a:rPr>
                        <a:t> písma</a:t>
                      </a:r>
                      <a:r>
                        <a:rPr lang="en-GB" sz="2400" b="1" kern="1200" dirty="0">
                          <a:solidFill>
                            <a:schemeClr val="lt1"/>
                          </a:solidFill>
                          <a:latin typeface="+mn-lt"/>
                          <a:ea typeface="+mn-ea"/>
                          <a:cs typeface="+mn-cs"/>
                        </a:rPr>
                        <a:t>: </a:t>
                      </a:r>
                      <a:r>
                        <a:rPr lang="cs-CZ" sz="2400" b="1" kern="1200" dirty="0">
                          <a:solidFill>
                            <a:schemeClr val="lt1"/>
                          </a:solidFill>
                          <a:latin typeface="+mn-lt"/>
                          <a:ea typeface="+mn-ea"/>
                          <a:cs typeface="+mn-cs"/>
                        </a:rPr>
                        <a:t>26, </a:t>
                      </a:r>
                      <a:r>
                        <a:rPr lang="cs-CZ" sz="2400" b="1" kern="1200" dirty="0" err="1">
                          <a:solidFill>
                            <a:schemeClr val="lt1"/>
                          </a:solidFill>
                          <a:latin typeface="+mn-lt"/>
                          <a:ea typeface="+mn-ea"/>
                          <a:cs typeface="+mn-cs"/>
                        </a:rPr>
                        <a:t>Arial</a:t>
                      </a:r>
                      <a:r>
                        <a:rPr lang="cs-CZ" sz="2400" b="1" kern="1200" dirty="0">
                          <a:solidFill>
                            <a:schemeClr val="lt1"/>
                          </a:solidFill>
                          <a:latin typeface="+mn-lt"/>
                          <a:ea typeface="+mn-ea"/>
                          <a:cs typeface="+mn-cs"/>
                        </a:rPr>
                        <a:t> </a:t>
                      </a:r>
                      <a:r>
                        <a:rPr lang="cs-CZ" sz="2400" b="1" kern="1200" dirty="0" err="1">
                          <a:solidFill>
                            <a:schemeClr val="lt1"/>
                          </a:solidFill>
                          <a:latin typeface="+mn-lt"/>
                          <a:ea typeface="+mn-ea"/>
                          <a:cs typeface="+mn-cs"/>
                        </a:rPr>
                        <a:t>Bold</a:t>
                      </a:r>
                      <a:r>
                        <a:rPr lang="en-GB" sz="2400" b="1" kern="1200" dirty="0">
                          <a:solidFill>
                            <a:schemeClr val="lt1"/>
                          </a:solidFill>
                          <a:latin typeface="+mn-lt"/>
                          <a:ea typeface="+mn-ea"/>
                          <a:cs typeface="+mn-cs"/>
                        </a:rPr>
                        <a:t>] </a:t>
                      </a:r>
                      <a:endParaRPr lang="cs-CZ" sz="2400" b="1" kern="1200" dirty="0">
                        <a:solidFill>
                          <a:schemeClr val="lt1"/>
                        </a:solidFill>
                        <a:latin typeface="+mn-lt"/>
                        <a:ea typeface="+mn-ea"/>
                        <a:cs typeface="+mn-cs"/>
                      </a:endParaRPr>
                    </a:p>
                  </a:txBody>
                  <a:tcPr marL="252002" marR="90001" marT="46800" marB="46800" anchor="ctr">
                    <a:solidFill>
                      <a:srgbClr val="93A575"/>
                    </a:solidFill>
                  </a:tcPr>
                </a:tc>
                <a:tc>
                  <a:txBody>
                    <a:bodyPr/>
                    <a:lstStyle/>
                    <a:p>
                      <a:pPr algn="l"/>
                      <a:r>
                        <a:rPr lang="cs-CZ" sz="2400" dirty="0" err="1">
                          <a:latin typeface="Arial" pitchFamily="34" charset="0"/>
                          <a:cs typeface="Arial" pitchFamily="34" charset="0"/>
                        </a:rPr>
                        <a:t>Stĺpec</a:t>
                      </a:r>
                      <a:r>
                        <a:rPr lang="cs-CZ" sz="2400" dirty="0">
                          <a:latin typeface="Arial" pitchFamily="34" charset="0"/>
                          <a:cs typeface="Arial" pitchFamily="34" charset="0"/>
                        </a:rPr>
                        <a:t> 2</a:t>
                      </a:r>
                      <a:r>
                        <a:rPr lang="en-US" sz="2400" dirty="0">
                          <a:latin typeface="Arial" pitchFamily="34" charset="0"/>
                          <a:cs typeface="Arial" pitchFamily="34" charset="0"/>
                        </a:rPr>
                        <a:t> </a:t>
                      </a:r>
                      <a:r>
                        <a:rPr lang="en-GB" sz="2400" dirty="0"/>
                        <a:t>[</a:t>
                      </a:r>
                      <a:r>
                        <a:rPr lang="cs-CZ" sz="2400" dirty="0" err="1"/>
                        <a:t>veľkosť</a:t>
                      </a:r>
                      <a:r>
                        <a:rPr lang="cs-CZ" sz="2400" dirty="0"/>
                        <a:t> písma</a:t>
                      </a:r>
                      <a:r>
                        <a:rPr lang="en-GB" sz="2400" dirty="0"/>
                        <a:t>: </a:t>
                      </a:r>
                      <a:r>
                        <a:rPr lang="cs-CZ" sz="2400" dirty="0"/>
                        <a:t>26, </a:t>
                      </a:r>
                      <a:r>
                        <a:rPr lang="cs-CZ" sz="2400" dirty="0" err="1"/>
                        <a:t>Arial</a:t>
                      </a:r>
                      <a:r>
                        <a:rPr lang="cs-CZ" sz="2400" dirty="0"/>
                        <a:t> </a:t>
                      </a:r>
                      <a:r>
                        <a:rPr lang="cs-CZ" sz="2400" dirty="0" err="1"/>
                        <a:t>Bold</a:t>
                      </a:r>
                      <a:r>
                        <a:rPr lang="en-GB" sz="2400" dirty="0"/>
                        <a:t>] </a:t>
                      </a:r>
                      <a:endParaRPr lang="cs-CZ" sz="2400" dirty="0">
                        <a:latin typeface="Arial" pitchFamily="34" charset="0"/>
                        <a:cs typeface="Arial" pitchFamily="34" charset="0"/>
                      </a:endParaRPr>
                    </a:p>
                  </a:txBody>
                  <a:tcPr marL="252002" marR="90001" marT="46800" marB="46800" anchor="ctr">
                    <a:solidFill>
                      <a:srgbClr val="93A575"/>
                    </a:solidFill>
                  </a:tcPr>
                </a:tc>
                <a:tc>
                  <a:txBody>
                    <a:bodyPr/>
                    <a:lstStyle/>
                    <a:p>
                      <a:pPr algn="l"/>
                      <a:r>
                        <a:rPr lang="cs-CZ" sz="2400" dirty="0" err="1">
                          <a:latin typeface="Arial" pitchFamily="34" charset="0"/>
                          <a:cs typeface="Arial" pitchFamily="34" charset="0"/>
                        </a:rPr>
                        <a:t>Stĺpec</a:t>
                      </a:r>
                      <a:r>
                        <a:rPr lang="cs-CZ" sz="2400" dirty="0">
                          <a:latin typeface="Arial" pitchFamily="34" charset="0"/>
                          <a:cs typeface="Arial" pitchFamily="34" charset="0"/>
                        </a:rPr>
                        <a:t> 3</a:t>
                      </a:r>
                      <a:r>
                        <a:rPr lang="en-US" sz="2400" dirty="0">
                          <a:latin typeface="Arial" pitchFamily="34" charset="0"/>
                          <a:cs typeface="Arial" pitchFamily="34" charset="0"/>
                        </a:rPr>
                        <a:t> </a:t>
                      </a:r>
                      <a:r>
                        <a:rPr lang="en-GB" sz="2400" dirty="0"/>
                        <a:t>[</a:t>
                      </a:r>
                      <a:r>
                        <a:rPr lang="cs-CZ" sz="2400" dirty="0" err="1"/>
                        <a:t>veľkosť</a:t>
                      </a:r>
                      <a:r>
                        <a:rPr lang="cs-CZ" sz="2400" dirty="0"/>
                        <a:t> písma</a:t>
                      </a:r>
                      <a:r>
                        <a:rPr lang="en-GB" sz="2400" dirty="0"/>
                        <a:t>: </a:t>
                      </a:r>
                      <a:r>
                        <a:rPr lang="cs-CZ" sz="2400" dirty="0"/>
                        <a:t>26, </a:t>
                      </a:r>
                      <a:r>
                        <a:rPr lang="cs-CZ" sz="2400" dirty="0" err="1"/>
                        <a:t>Arial</a:t>
                      </a:r>
                      <a:r>
                        <a:rPr lang="cs-CZ" sz="2400" dirty="0"/>
                        <a:t> </a:t>
                      </a:r>
                      <a:r>
                        <a:rPr lang="cs-CZ" sz="2400" dirty="0" err="1"/>
                        <a:t>Bold</a:t>
                      </a:r>
                      <a:r>
                        <a:rPr lang="en-GB" sz="2400" dirty="0"/>
                        <a:t>] </a:t>
                      </a:r>
                      <a:endParaRPr lang="cs-CZ" sz="2400" dirty="0">
                        <a:latin typeface="Arial" pitchFamily="34" charset="0"/>
                        <a:cs typeface="Arial" pitchFamily="34" charset="0"/>
                      </a:endParaRPr>
                    </a:p>
                  </a:txBody>
                  <a:tcPr marL="252002" marR="90001" marT="46800" marB="46800" anchor="ctr">
                    <a:solidFill>
                      <a:srgbClr val="93A575"/>
                    </a:solidFill>
                  </a:tcPr>
                </a:tc>
                <a:tc>
                  <a:txBody>
                    <a:bodyPr/>
                    <a:lstStyle/>
                    <a:p>
                      <a:pPr algn="l"/>
                      <a:r>
                        <a:rPr lang="cs-CZ" sz="2400" dirty="0" err="1">
                          <a:latin typeface="Arial" pitchFamily="34" charset="0"/>
                          <a:cs typeface="Arial" pitchFamily="34" charset="0"/>
                        </a:rPr>
                        <a:t>Stĺpec</a:t>
                      </a:r>
                      <a:r>
                        <a:rPr lang="cs-CZ" sz="2400" dirty="0">
                          <a:latin typeface="Arial" pitchFamily="34" charset="0"/>
                          <a:cs typeface="Arial" pitchFamily="34" charset="0"/>
                        </a:rPr>
                        <a:t> 4</a:t>
                      </a:r>
                      <a:r>
                        <a:rPr lang="en-US" sz="2400" dirty="0">
                          <a:latin typeface="Arial" pitchFamily="34" charset="0"/>
                          <a:cs typeface="Arial" pitchFamily="34" charset="0"/>
                        </a:rPr>
                        <a:t> </a:t>
                      </a:r>
                      <a:r>
                        <a:rPr lang="en-GB" sz="2400" dirty="0"/>
                        <a:t>[</a:t>
                      </a:r>
                      <a:r>
                        <a:rPr lang="cs-CZ" sz="2400" dirty="0" err="1"/>
                        <a:t>veľkosť</a:t>
                      </a:r>
                      <a:r>
                        <a:rPr lang="cs-CZ" sz="2400" dirty="0"/>
                        <a:t> písma</a:t>
                      </a:r>
                      <a:r>
                        <a:rPr lang="en-GB" sz="2400" dirty="0"/>
                        <a:t>: </a:t>
                      </a:r>
                      <a:r>
                        <a:rPr lang="cs-CZ" sz="2400" dirty="0"/>
                        <a:t>26, </a:t>
                      </a:r>
                      <a:r>
                        <a:rPr lang="cs-CZ" sz="2400" dirty="0" err="1"/>
                        <a:t>Arial</a:t>
                      </a:r>
                      <a:r>
                        <a:rPr lang="cs-CZ" sz="2400" dirty="0"/>
                        <a:t> </a:t>
                      </a:r>
                      <a:r>
                        <a:rPr lang="cs-CZ" sz="2400" dirty="0" err="1"/>
                        <a:t>Bold</a:t>
                      </a:r>
                      <a:r>
                        <a:rPr lang="en-GB" sz="2400" dirty="0"/>
                        <a:t>] </a:t>
                      </a:r>
                      <a:endParaRPr lang="cs-CZ" sz="2400" dirty="0">
                        <a:latin typeface="Arial" pitchFamily="34" charset="0"/>
                        <a:cs typeface="Arial" pitchFamily="34" charset="0"/>
                      </a:endParaRPr>
                    </a:p>
                  </a:txBody>
                  <a:tcPr marL="252002" marR="90001" marT="46800" marB="46800" anchor="ctr">
                    <a:solidFill>
                      <a:srgbClr val="93A575"/>
                    </a:solidFill>
                  </a:tcPr>
                </a:tc>
                <a:extLst>
                  <a:ext uri="{0D108BD9-81ED-4DB2-BD59-A6C34878D82A}">
                    <a16:rowId xmlns:a16="http://schemas.microsoft.com/office/drawing/2014/main" xmlns="" val="10000"/>
                  </a:ext>
                </a:extLst>
              </a:tr>
              <a:tr h="670642">
                <a:tc>
                  <a:txBody>
                    <a:bodyPr/>
                    <a:lstStyle/>
                    <a:p>
                      <a:pPr marL="0" algn="l" defTabSz="1871960" rtl="0" eaLnBrk="1" latinLnBrk="0" hangingPunct="1"/>
                      <a:r>
                        <a:rPr lang="cs-CZ" sz="2100" kern="1200" dirty="0" err="1">
                          <a:solidFill>
                            <a:schemeClr val="dk1"/>
                          </a:solidFill>
                          <a:latin typeface="Arial" pitchFamily="34" charset="0"/>
                          <a:ea typeface="+mn-ea"/>
                          <a:cs typeface="Arial" pitchFamily="34" charset="0"/>
                        </a:rPr>
                        <a:t>Riadok</a:t>
                      </a:r>
                      <a:r>
                        <a:rPr lang="cs-CZ" sz="2100" kern="1200" dirty="0">
                          <a:solidFill>
                            <a:schemeClr val="dk1"/>
                          </a:solidFill>
                          <a:latin typeface="Arial" pitchFamily="34" charset="0"/>
                          <a:ea typeface="+mn-ea"/>
                          <a:cs typeface="Arial" pitchFamily="34" charset="0"/>
                        </a:rPr>
                        <a:t> 1</a:t>
                      </a:r>
                      <a:r>
                        <a:rPr lang="en-US" sz="2100" kern="1200" dirty="0">
                          <a:solidFill>
                            <a:schemeClr val="dk1"/>
                          </a:solidFill>
                          <a:latin typeface="Arial" pitchFamily="34" charset="0"/>
                          <a:ea typeface="+mn-ea"/>
                          <a:cs typeface="Arial" pitchFamily="34" charset="0"/>
                        </a:rPr>
                        <a:t> </a:t>
                      </a:r>
                      <a:r>
                        <a:rPr lang="en-GB" sz="2100" b="1" kern="1200" dirty="0">
                          <a:solidFill>
                            <a:schemeClr val="dk1"/>
                          </a:solidFill>
                          <a:latin typeface="Arial" pitchFamily="34" charset="0"/>
                          <a:ea typeface="+mn-ea"/>
                          <a:cs typeface="Arial" pitchFamily="34" charset="0"/>
                        </a:rPr>
                        <a:t>[</a:t>
                      </a:r>
                      <a:r>
                        <a:rPr lang="cs-CZ" sz="2100" b="1" kern="1200" dirty="0" err="1">
                          <a:solidFill>
                            <a:schemeClr val="dk1"/>
                          </a:solidFill>
                          <a:latin typeface="Arial" pitchFamily="34" charset="0"/>
                          <a:ea typeface="+mn-ea"/>
                          <a:cs typeface="Arial" pitchFamily="34" charset="0"/>
                        </a:rPr>
                        <a:t>veľkosť</a:t>
                      </a:r>
                      <a:r>
                        <a:rPr lang="cs-CZ" sz="2100" b="1" kern="1200" dirty="0">
                          <a:solidFill>
                            <a:schemeClr val="dk1"/>
                          </a:solidFill>
                          <a:latin typeface="Arial" pitchFamily="34" charset="0"/>
                          <a:ea typeface="+mn-ea"/>
                          <a:cs typeface="Arial" pitchFamily="34" charset="0"/>
                        </a:rPr>
                        <a:t> písma</a:t>
                      </a:r>
                      <a:r>
                        <a:rPr lang="en-GB" sz="2100" b="1" kern="1200" dirty="0">
                          <a:solidFill>
                            <a:schemeClr val="dk1"/>
                          </a:solidFill>
                          <a:latin typeface="Arial" pitchFamily="34" charset="0"/>
                          <a:ea typeface="+mn-ea"/>
                          <a:cs typeface="Arial" pitchFamily="34" charset="0"/>
                        </a:rPr>
                        <a:t>: </a:t>
                      </a:r>
                      <a:r>
                        <a:rPr lang="cs-CZ" sz="2100" b="1" kern="1200" dirty="0">
                          <a:solidFill>
                            <a:schemeClr val="dk1"/>
                          </a:solidFill>
                          <a:latin typeface="Arial" pitchFamily="34" charset="0"/>
                          <a:ea typeface="+mn-ea"/>
                          <a:cs typeface="Arial" pitchFamily="34" charset="0"/>
                        </a:rPr>
                        <a:t>21, </a:t>
                      </a:r>
                      <a:r>
                        <a:rPr lang="cs-CZ" sz="2100" b="1" kern="1200" dirty="0" err="1">
                          <a:solidFill>
                            <a:schemeClr val="dk1"/>
                          </a:solidFill>
                          <a:latin typeface="Arial" pitchFamily="34" charset="0"/>
                          <a:ea typeface="+mn-ea"/>
                          <a:cs typeface="Arial" pitchFamily="34" charset="0"/>
                        </a:rPr>
                        <a:t>Arial</a:t>
                      </a:r>
                      <a:r>
                        <a:rPr lang="cs-CZ" sz="2100" b="1" kern="1200" dirty="0">
                          <a:solidFill>
                            <a:schemeClr val="dk1"/>
                          </a:solidFill>
                          <a:latin typeface="Arial" pitchFamily="34" charset="0"/>
                          <a:ea typeface="+mn-ea"/>
                          <a:cs typeface="Arial" pitchFamily="34" charset="0"/>
                        </a:rPr>
                        <a:t> </a:t>
                      </a:r>
                      <a:r>
                        <a:rPr lang="cs-CZ" sz="2100" b="1" kern="1200" dirty="0" err="1">
                          <a:solidFill>
                            <a:schemeClr val="dk1"/>
                          </a:solidFill>
                          <a:latin typeface="Arial" pitchFamily="34" charset="0"/>
                          <a:ea typeface="+mn-ea"/>
                          <a:cs typeface="Arial" pitchFamily="34" charset="0"/>
                        </a:rPr>
                        <a:t>Bold</a:t>
                      </a:r>
                      <a:r>
                        <a:rPr lang="en-GB" sz="2100" b="1" kern="1200" dirty="0">
                          <a:solidFill>
                            <a:schemeClr val="dk1"/>
                          </a:solidFill>
                          <a:latin typeface="Arial" pitchFamily="34" charset="0"/>
                          <a:ea typeface="+mn-ea"/>
                          <a:cs typeface="Arial" pitchFamily="34" charset="0"/>
                        </a:rPr>
                        <a:t>] </a:t>
                      </a:r>
                      <a:endParaRPr lang="cs-CZ" sz="2100" b="1" kern="1200" dirty="0">
                        <a:solidFill>
                          <a:schemeClr val="dk1"/>
                        </a:solidFill>
                        <a:latin typeface="Arial" pitchFamily="34" charset="0"/>
                        <a:ea typeface="+mn-ea"/>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xmlns="" val="10001"/>
                  </a:ext>
                </a:extLst>
              </a:tr>
              <a:tr h="670642">
                <a:tc>
                  <a:txBody>
                    <a:bodyPr/>
                    <a:lstStyle/>
                    <a:p>
                      <a:pPr marL="0" algn="l" defTabSz="1871960" rtl="0" eaLnBrk="1" latinLnBrk="0" hangingPunct="1"/>
                      <a:r>
                        <a:rPr lang="cs-CZ" sz="2100" kern="1200" dirty="0" err="1">
                          <a:solidFill>
                            <a:schemeClr val="dk1"/>
                          </a:solidFill>
                          <a:latin typeface="Arial" pitchFamily="34" charset="0"/>
                          <a:ea typeface="+mn-ea"/>
                          <a:cs typeface="Arial" pitchFamily="34" charset="0"/>
                        </a:rPr>
                        <a:t>Riadok</a:t>
                      </a:r>
                      <a:r>
                        <a:rPr lang="cs-CZ" sz="2100" kern="1200" dirty="0">
                          <a:solidFill>
                            <a:schemeClr val="dk1"/>
                          </a:solidFill>
                          <a:latin typeface="Arial" pitchFamily="34" charset="0"/>
                          <a:ea typeface="+mn-ea"/>
                          <a:cs typeface="Arial" pitchFamily="34" charset="0"/>
                        </a:rPr>
                        <a:t> 2</a:t>
                      </a:r>
                      <a:r>
                        <a:rPr lang="en-US" sz="2100" kern="1200" dirty="0">
                          <a:solidFill>
                            <a:schemeClr val="dk1"/>
                          </a:solidFill>
                          <a:latin typeface="Arial" pitchFamily="34" charset="0"/>
                          <a:ea typeface="+mn-ea"/>
                          <a:cs typeface="Arial" pitchFamily="34" charset="0"/>
                        </a:rPr>
                        <a:t> </a:t>
                      </a:r>
                      <a:r>
                        <a:rPr lang="en-GB" sz="2100" kern="1200" dirty="0">
                          <a:solidFill>
                            <a:schemeClr val="dk1"/>
                          </a:solidFill>
                          <a:latin typeface="Arial" pitchFamily="34" charset="0"/>
                          <a:ea typeface="+mn-ea"/>
                          <a:cs typeface="Arial" pitchFamily="34" charset="0"/>
                        </a:rPr>
                        <a:t>[</a:t>
                      </a:r>
                      <a:r>
                        <a:rPr lang="cs-CZ" sz="2100" b="1" kern="1200" dirty="0" err="1">
                          <a:solidFill>
                            <a:schemeClr val="dk1"/>
                          </a:solidFill>
                          <a:latin typeface="Arial" pitchFamily="34" charset="0"/>
                          <a:ea typeface="+mn-ea"/>
                          <a:cs typeface="Arial" pitchFamily="34" charset="0"/>
                        </a:rPr>
                        <a:t>veľkosť</a:t>
                      </a:r>
                      <a:r>
                        <a:rPr lang="cs-CZ" sz="2100" b="1" kern="1200" dirty="0">
                          <a:solidFill>
                            <a:schemeClr val="dk1"/>
                          </a:solidFill>
                          <a:latin typeface="Arial" pitchFamily="34" charset="0"/>
                          <a:ea typeface="+mn-ea"/>
                          <a:cs typeface="Arial" pitchFamily="34" charset="0"/>
                        </a:rPr>
                        <a:t> písma</a:t>
                      </a:r>
                      <a:r>
                        <a:rPr lang="en-GB" sz="2100" b="1" kern="1200" dirty="0">
                          <a:solidFill>
                            <a:schemeClr val="dk1"/>
                          </a:solidFill>
                          <a:latin typeface="Arial" pitchFamily="34" charset="0"/>
                          <a:ea typeface="+mn-ea"/>
                          <a:cs typeface="Arial" pitchFamily="34" charset="0"/>
                        </a:rPr>
                        <a:t>: </a:t>
                      </a:r>
                      <a:r>
                        <a:rPr lang="cs-CZ" sz="2100" b="1" kern="1200" dirty="0">
                          <a:solidFill>
                            <a:schemeClr val="dk1"/>
                          </a:solidFill>
                          <a:latin typeface="Arial" pitchFamily="34" charset="0"/>
                          <a:ea typeface="+mn-ea"/>
                          <a:cs typeface="Arial" pitchFamily="34" charset="0"/>
                        </a:rPr>
                        <a:t>21, </a:t>
                      </a:r>
                      <a:r>
                        <a:rPr lang="cs-CZ" sz="2100" b="1" kern="1200" dirty="0" err="1">
                          <a:solidFill>
                            <a:schemeClr val="dk1"/>
                          </a:solidFill>
                          <a:latin typeface="Arial" pitchFamily="34" charset="0"/>
                          <a:ea typeface="+mn-ea"/>
                          <a:cs typeface="Arial" pitchFamily="34" charset="0"/>
                        </a:rPr>
                        <a:t>Arial</a:t>
                      </a:r>
                      <a:r>
                        <a:rPr lang="cs-CZ" sz="2100" b="1" kern="1200" dirty="0">
                          <a:solidFill>
                            <a:schemeClr val="dk1"/>
                          </a:solidFill>
                          <a:latin typeface="Arial" pitchFamily="34" charset="0"/>
                          <a:ea typeface="+mn-ea"/>
                          <a:cs typeface="Arial" pitchFamily="34" charset="0"/>
                        </a:rPr>
                        <a:t> </a:t>
                      </a:r>
                      <a:r>
                        <a:rPr lang="cs-CZ" sz="2100" b="1" kern="1200" dirty="0" err="1">
                          <a:solidFill>
                            <a:schemeClr val="dk1"/>
                          </a:solidFill>
                          <a:latin typeface="Arial" pitchFamily="34" charset="0"/>
                          <a:ea typeface="+mn-ea"/>
                          <a:cs typeface="Arial" pitchFamily="34" charset="0"/>
                        </a:rPr>
                        <a:t>Bold</a:t>
                      </a:r>
                      <a:r>
                        <a:rPr lang="en-GB" sz="2100" b="1" kern="1200" dirty="0">
                          <a:solidFill>
                            <a:schemeClr val="dk1"/>
                          </a:solidFill>
                          <a:latin typeface="Arial" pitchFamily="34" charset="0"/>
                          <a:ea typeface="+mn-ea"/>
                          <a:cs typeface="Arial" pitchFamily="34" charset="0"/>
                        </a:rPr>
                        <a:t>] </a:t>
                      </a:r>
                      <a:endParaRPr lang="cs-CZ" sz="2100" b="1" kern="1200" dirty="0">
                        <a:solidFill>
                          <a:schemeClr val="dk1"/>
                        </a:solidFill>
                        <a:latin typeface="Arial" pitchFamily="34" charset="0"/>
                        <a:ea typeface="+mn-ea"/>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xmlns="" val="10002"/>
                  </a:ext>
                </a:extLst>
              </a:tr>
              <a:tr h="670642">
                <a:tc>
                  <a:txBody>
                    <a:bodyPr/>
                    <a:lstStyle/>
                    <a:p>
                      <a:pPr marL="0" algn="l" defTabSz="1871960" rtl="0" eaLnBrk="1" latinLnBrk="0" hangingPunct="1"/>
                      <a:r>
                        <a:rPr lang="cs-CZ" sz="2100" kern="1200" dirty="0" err="1">
                          <a:solidFill>
                            <a:schemeClr val="dk1"/>
                          </a:solidFill>
                          <a:latin typeface="Arial" pitchFamily="34" charset="0"/>
                          <a:ea typeface="+mn-ea"/>
                          <a:cs typeface="Arial" pitchFamily="34" charset="0"/>
                        </a:rPr>
                        <a:t>Riadok</a:t>
                      </a:r>
                      <a:r>
                        <a:rPr lang="cs-CZ" sz="2100" kern="1200" dirty="0">
                          <a:solidFill>
                            <a:schemeClr val="dk1"/>
                          </a:solidFill>
                          <a:latin typeface="Arial" pitchFamily="34" charset="0"/>
                          <a:ea typeface="+mn-ea"/>
                          <a:cs typeface="Arial" pitchFamily="34" charset="0"/>
                        </a:rPr>
                        <a:t> 3</a:t>
                      </a:r>
                      <a:r>
                        <a:rPr lang="en-US" sz="2100" kern="1200" dirty="0">
                          <a:solidFill>
                            <a:schemeClr val="dk1"/>
                          </a:solidFill>
                          <a:latin typeface="Arial" pitchFamily="34" charset="0"/>
                          <a:ea typeface="+mn-ea"/>
                          <a:cs typeface="Arial" pitchFamily="34" charset="0"/>
                        </a:rPr>
                        <a:t> </a:t>
                      </a:r>
                      <a:r>
                        <a:rPr lang="en-GB" sz="2100" b="1" kern="1200" dirty="0">
                          <a:solidFill>
                            <a:schemeClr val="dk1"/>
                          </a:solidFill>
                          <a:latin typeface="Arial" pitchFamily="34" charset="0"/>
                          <a:ea typeface="+mn-ea"/>
                          <a:cs typeface="Arial" pitchFamily="34" charset="0"/>
                        </a:rPr>
                        <a:t>[</a:t>
                      </a:r>
                      <a:r>
                        <a:rPr lang="cs-CZ" sz="2100" b="1" kern="1200" dirty="0" err="1">
                          <a:solidFill>
                            <a:schemeClr val="dk1"/>
                          </a:solidFill>
                          <a:latin typeface="Arial" pitchFamily="34" charset="0"/>
                          <a:ea typeface="+mn-ea"/>
                          <a:cs typeface="Arial" pitchFamily="34" charset="0"/>
                        </a:rPr>
                        <a:t>veľkosť</a:t>
                      </a:r>
                      <a:r>
                        <a:rPr lang="cs-CZ" sz="2100" b="1" kern="1200" dirty="0">
                          <a:solidFill>
                            <a:schemeClr val="dk1"/>
                          </a:solidFill>
                          <a:latin typeface="Arial" pitchFamily="34" charset="0"/>
                          <a:ea typeface="+mn-ea"/>
                          <a:cs typeface="Arial" pitchFamily="34" charset="0"/>
                        </a:rPr>
                        <a:t> písma</a:t>
                      </a:r>
                      <a:r>
                        <a:rPr lang="en-GB" sz="2100" b="1" kern="1200" dirty="0">
                          <a:solidFill>
                            <a:schemeClr val="dk1"/>
                          </a:solidFill>
                          <a:latin typeface="Arial" pitchFamily="34" charset="0"/>
                          <a:ea typeface="+mn-ea"/>
                          <a:cs typeface="Arial" pitchFamily="34" charset="0"/>
                        </a:rPr>
                        <a:t>: </a:t>
                      </a:r>
                      <a:r>
                        <a:rPr lang="cs-CZ" sz="2100" b="1" kern="1200" dirty="0">
                          <a:solidFill>
                            <a:schemeClr val="dk1"/>
                          </a:solidFill>
                          <a:latin typeface="Arial" pitchFamily="34" charset="0"/>
                          <a:ea typeface="+mn-ea"/>
                          <a:cs typeface="Arial" pitchFamily="34" charset="0"/>
                        </a:rPr>
                        <a:t>21, </a:t>
                      </a:r>
                      <a:r>
                        <a:rPr lang="cs-CZ" sz="2100" b="1" kern="1200" dirty="0" err="1">
                          <a:solidFill>
                            <a:schemeClr val="dk1"/>
                          </a:solidFill>
                          <a:latin typeface="Arial" pitchFamily="34" charset="0"/>
                          <a:ea typeface="+mn-ea"/>
                          <a:cs typeface="Arial" pitchFamily="34" charset="0"/>
                        </a:rPr>
                        <a:t>Arial</a:t>
                      </a:r>
                      <a:r>
                        <a:rPr lang="cs-CZ" sz="2100" b="1" kern="1200" dirty="0">
                          <a:solidFill>
                            <a:schemeClr val="dk1"/>
                          </a:solidFill>
                          <a:latin typeface="Arial" pitchFamily="34" charset="0"/>
                          <a:ea typeface="+mn-ea"/>
                          <a:cs typeface="Arial" pitchFamily="34" charset="0"/>
                        </a:rPr>
                        <a:t> </a:t>
                      </a:r>
                      <a:r>
                        <a:rPr lang="cs-CZ" sz="2100" b="1" kern="1200" dirty="0" err="1">
                          <a:solidFill>
                            <a:schemeClr val="dk1"/>
                          </a:solidFill>
                          <a:latin typeface="Arial" pitchFamily="34" charset="0"/>
                          <a:ea typeface="+mn-ea"/>
                          <a:cs typeface="Arial" pitchFamily="34" charset="0"/>
                        </a:rPr>
                        <a:t>Bold</a:t>
                      </a:r>
                      <a:r>
                        <a:rPr lang="en-GB" sz="2100" b="1" kern="1200" dirty="0">
                          <a:solidFill>
                            <a:schemeClr val="dk1"/>
                          </a:solidFill>
                          <a:latin typeface="Arial" pitchFamily="34" charset="0"/>
                          <a:ea typeface="+mn-ea"/>
                          <a:cs typeface="Arial" pitchFamily="34" charset="0"/>
                        </a:rPr>
                        <a:t>] </a:t>
                      </a:r>
                      <a:endParaRPr lang="cs-CZ" sz="2100" b="1" kern="1200" dirty="0">
                        <a:solidFill>
                          <a:schemeClr val="dk1"/>
                        </a:solidFill>
                        <a:latin typeface="Arial" pitchFamily="34" charset="0"/>
                        <a:ea typeface="+mn-ea"/>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xmlns="" val="10003"/>
                  </a:ext>
                </a:extLst>
              </a:tr>
              <a:tr h="670642">
                <a:tc>
                  <a:txBody>
                    <a:bodyPr/>
                    <a:lstStyle/>
                    <a:p>
                      <a:pPr marL="0" algn="l" defTabSz="1871960" rtl="0" eaLnBrk="1" latinLnBrk="0" hangingPunct="1"/>
                      <a:r>
                        <a:rPr lang="cs-CZ" sz="2100" kern="1200" dirty="0" err="1">
                          <a:solidFill>
                            <a:schemeClr val="dk1"/>
                          </a:solidFill>
                          <a:latin typeface="Arial" pitchFamily="34" charset="0"/>
                          <a:ea typeface="+mn-ea"/>
                          <a:cs typeface="Arial" pitchFamily="34" charset="0"/>
                        </a:rPr>
                        <a:t>Riadok</a:t>
                      </a:r>
                      <a:r>
                        <a:rPr lang="cs-CZ" sz="2100" kern="1200" dirty="0">
                          <a:solidFill>
                            <a:schemeClr val="dk1"/>
                          </a:solidFill>
                          <a:latin typeface="Arial" pitchFamily="34" charset="0"/>
                          <a:ea typeface="+mn-ea"/>
                          <a:cs typeface="Arial" pitchFamily="34" charset="0"/>
                        </a:rPr>
                        <a:t> 4</a:t>
                      </a:r>
                      <a:r>
                        <a:rPr lang="en-US" sz="2100" kern="1200" dirty="0">
                          <a:solidFill>
                            <a:schemeClr val="dk1"/>
                          </a:solidFill>
                          <a:latin typeface="Arial" pitchFamily="34" charset="0"/>
                          <a:ea typeface="+mn-ea"/>
                          <a:cs typeface="Arial" pitchFamily="34" charset="0"/>
                        </a:rPr>
                        <a:t> </a:t>
                      </a:r>
                      <a:r>
                        <a:rPr lang="en-GB" sz="2100" kern="1200" dirty="0">
                          <a:solidFill>
                            <a:schemeClr val="dk1"/>
                          </a:solidFill>
                          <a:latin typeface="Arial" pitchFamily="34" charset="0"/>
                          <a:ea typeface="+mn-ea"/>
                          <a:cs typeface="Arial" pitchFamily="34" charset="0"/>
                        </a:rPr>
                        <a:t>[</a:t>
                      </a:r>
                      <a:r>
                        <a:rPr lang="cs-CZ" sz="2100" b="1" kern="1200" dirty="0" err="1">
                          <a:solidFill>
                            <a:schemeClr val="dk1"/>
                          </a:solidFill>
                          <a:latin typeface="Arial" pitchFamily="34" charset="0"/>
                          <a:ea typeface="+mn-ea"/>
                          <a:cs typeface="Arial" pitchFamily="34" charset="0"/>
                        </a:rPr>
                        <a:t>veľkosť</a:t>
                      </a:r>
                      <a:r>
                        <a:rPr lang="cs-CZ" sz="2100" b="1" kern="1200" dirty="0">
                          <a:solidFill>
                            <a:schemeClr val="dk1"/>
                          </a:solidFill>
                          <a:latin typeface="Arial" pitchFamily="34" charset="0"/>
                          <a:ea typeface="+mn-ea"/>
                          <a:cs typeface="Arial" pitchFamily="34" charset="0"/>
                        </a:rPr>
                        <a:t> písma</a:t>
                      </a:r>
                      <a:r>
                        <a:rPr lang="en-GB" sz="2100" b="1" kern="1200" dirty="0">
                          <a:solidFill>
                            <a:schemeClr val="dk1"/>
                          </a:solidFill>
                          <a:latin typeface="Arial" pitchFamily="34" charset="0"/>
                          <a:ea typeface="+mn-ea"/>
                          <a:cs typeface="Arial" pitchFamily="34" charset="0"/>
                        </a:rPr>
                        <a:t>: </a:t>
                      </a:r>
                      <a:r>
                        <a:rPr lang="cs-CZ" sz="2100" b="1" kern="1200" dirty="0">
                          <a:solidFill>
                            <a:schemeClr val="dk1"/>
                          </a:solidFill>
                          <a:latin typeface="Arial" pitchFamily="34" charset="0"/>
                          <a:ea typeface="+mn-ea"/>
                          <a:cs typeface="Arial" pitchFamily="34" charset="0"/>
                        </a:rPr>
                        <a:t>21, </a:t>
                      </a:r>
                      <a:r>
                        <a:rPr lang="cs-CZ" sz="2100" b="1" kern="1200" dirty="0" err="1">
                          <a:solidFill>
                            <a:schemeClr val="dk1"/>
                          </a:solidFill>
                          <a:latin typeface="Arial" pitchFamily="34" charset="0"/>
                          <a:ea typeface="+mn-ea"/>
                          <a:cs typeface="Arial" pitchFamily="34" charset="0"/>
                        </a:rPr>
                        <a:t>Arial</a:t>
                      </a:r>
                      <a:r>
                        <a:rPr lang="cs-CZ" sz="2100" b="1" kern="1200" dirty="0">
                          <a:solidFill>
                            <a:schemeClr val="dk1"/>
                          </a:solidFill>
                          <a:latin typeface="Arial" pitchFamily="34" charset="0"/>
                          <a:ea typeface="+mn-ea"/>
                          <a:cs typeface="Arial" pitchFamily="34" charset="0"/>
                        </a:rPr>
                        <a:t> </a:t>
                      </a:r>
                      <a:r>
                        <a:rPr lang="cs-CZ" sz="2100" b="1" kern="1200" dirty="0" err="1">
                          <a:solidFill>
                            <a:schemeClr val="dk1"/>
                          </a:solidFill>
                          <a:latin typeface="Arial" pitchFamily="34" charset="0"/>
                          <a:ea typeface="+mn-ea"/>
                          <a:cs typeface="Arial" pitchFamily="34" charset="0"/>
                        </a:rPr>
                        <a:t>Bold</a:t>
                      </a:r>
                      <a:r>
                        <a:rPr lang="en-GB" sz="2100" b="1" kern="1200" dirty="0">
                          <a:solidFill>
                            <a:schemeClr val="dk1"/>
                          </a:solidFill>
                          <a:latin typeface="Arial" pitchFamily="34" charset="0"/>
                          <a:ea typeface="+mn-ea"/>
                          <a:cs typeface="Arial" pitchFamily="34" charset="0"/>
                        </a:rPr>
                        <a:t>] </a:t>
                      </a:r>
                      <a:endParaRPr lang="cs-CZ" sz="2100" b="1" kern="1200" dirty="0">
                        <a:solidFill>
                          <a:schemeClr val="dk1"/>
                        </a:solidFill>
                        <a:latin typeface="Arial" pitchFamily="34" charset="0"/>
                        <a:ea typeface="+mn-ea"/>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xmlns="" val="10004"/>
                  </a:ext>
                </a:extLst>
              </a:tr>
              <a:tr h="378100">
                <a:tc>
                  <a:txBody>
                    <a:bodyPr/>
                    <a:lstStyle/>
                    <a:p>
                      <a:pPr marL="0" algn="l" defTabSz="1871960" rtl="0" eaLnBrk="1" latinLnBrk="0" hangingPunct="1"/>
                      <a:endParaRPr lang="cs-CZ" sz="2100" kern="1200" dirty="0">
                        <a:solidFill>
                          <a:schemeClr val="dk1"/>
                        </a:solidFill>
                        <a:latin typeface="Arial" pitchFamily="34" charset="0"/>
                        <a:ea typeface="+mn-ea"/>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xmlns="" val="10005"/>
                  </a:ext>
                </a:extLst>
              </a:tr>
            </a:tbl>
          </a:graphicData>
        </a:graphic>
      </p:graphicFrame>
      <p:pic>
        <p:nvPicPr>
          <p:cNvPr id="15" name="Obrázek 26" descr="sample_image.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71688" y="8578850"/>
            <a:ext cx="3017837"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ovéPole 27"/>
          <p:cNvSpPr txBox="1">
            <a:spLocks noChangeArrowheads="1"/>
          </p:cNvSpPr>
          <p:nvPr/>
        </p:nvSpPr>
        <p:spPr bwMode="auto">
          <a:xfrm>
            <a:off x="717550" y="21053425"/>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sk-SK" sz="1700" b="1" dirty="0">
                <a:solidFill>
                  <a:srgbClr val="694C28"/>
                </a:solidFill>
              </a:rPr>
              <a:t>Literatúra, anotácie</a:t>
            </a:r>
            <a:r>
              <a:rPr lang="sk-SK" sz="1700" b="1" dirty="0">
                <a:solidFill>
                  <a:srgbClr val="E0510C"/>
                </a:solidFill>
              </a:rPr>
              <a:t> </a:t>
            </a:r>
            <a:r>
              <a:rPr lang="en-GB" sz="1700" dirty="0"/>
              <a:t>[</a:t>
            </a:r>
            <a:r>
              <a:rPr lang="cs-CZ" sz="1700" b="1" dirty="0" err="1"/>
              <a:t>veľkosť</a:t>
            </a:r>
            <a:r>
              <a:rPr lang="cs-CZ" sz="1700" b="1" dirty="0"/>
              <a:t> písma</a:t>
            </a:r>
            <a:r>
              <a:rPr lang="en-GB" sz="1700" b="1" dirty="0"/>
              <a:t> </a:t>
            </a:r>
            <a:r>
              <a:rPr lang="cs-CZ" sz="1700" b="1" dirty="0"/>
              <a:t>17</a:t>
            </a:r>
            <a:r>
              <a:rPr lang="en-GB" sz="1700" b="1" dirty="0"/>
              <a:t> </a:t>
            </a:r>
            <a:r>
              <a:rPr lang="cs-CZ" sz="1700" b="1" dirty="0" err="1"/>
              <a:t>Arial</a:t>
            </a:r>
            <a:r>
              <a:rPr lang="cs-CZ" sz="1700" b="1" dirty="0"/>
              <a:t> </a:t>
            </a:r>
            <a:r>
              <a:rPr lang="cs-CZ" sz="1700" b="1" dirty="0" err="1"/>
              <a:t>Bold</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Tree>
    <p:extLst>
      <p:ext uri="{BB962C8B-B14F-4D97-AF65-F5344CB8AC3E}">
        <p14:creationId xmlns:p14="http://schemas.microsoft.com/office/powerpoint/2010/main" val="13275082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TotalTime>
  <Words>536</Words>
  <Application>Microsoft Office PowerPoint</Application>
  <PresentationFormat>Vlastní</PresentationFormat>
  <Paragraphs>28</Paragraphs>
  <Slides>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vt:i4>
      </vt:variant>
    </vt:vector>
  </HeadingPairs>
  <TitlesOfParts>
    <vt:vector size="7" baseType="lpstr">
      <vt:lpstr>Arial</vt:lpstr>
      <vt:lpstr>Calibri</vt:lpstr>
      <vt:lpstr>Calibri Light</vt:lpstr>
      <vt:lpstr>Tahoma</vt:lpstr>
      <vt:lpstr>Wingdings</vt:lpstr>
      <vt:lpstr>Office Theme</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 Hájek</dc:creator>
  <cp:lastModifiedBy>Petr Hájek</cp:lastModifiedBy>
  <cp:revision>25</cp:revision>
  <dcterms:created xsi:type="dcterms:W3CDTF">2014-01-06T08:57:06Z</dcterms:created>
  <dcterms:modified xsi:type="dcterms:W3CDTF">2019-05-06T08:24:58Z</dcterms:modified>
</cp:coreProperties>
</file>